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69" r:id="rId4"/>
    <p:sldId id="270" r:id="rId5"/>
    <p:sldId id="258" r:id="rId6"/>
    <p:sldId id="259" r:id="rId7"/>
    <p:sldId id="264" r:id="rId8"/>
    <p:sldId id="268" r:id="rId9"/>
    <p:sldId id="265" r:id="rId10"/>
    <p:sldId id="260" r:id="rId11"/>
    <p:sldId id="261" r:id="rId12"/>
    <p:sldId id="263" r:id="rId13"/>
    <p:sldId id="271" r:id="rId14"/>
    <p:sldId id="276" r:id="rId15"/>
    <p:sldId id="272" r:id="rId16"/>
    <p:sldId id="273" r:id="rId17"/>
    <p:sldId id="274" r:id="rId18"/>
    <p:sldId id="275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CF934-4925-4295-F5ED-04D4813AC5D6}" v="601" dt="2022-05-09T07:57:31.198"/>
    <p1510:client id="{2F518153-0D85-404A-B7DF-3B3B04981EA2}" v="64" dt="2022-05-09T14:39:11.464"/>
    <p1510:client id="{683FE638-1E71-292F-5C90-2FEA19027B27}" v="11" dt="2022-05-09T16:27:58.389"/>
    <p1510:client id="{8DCF84BA-6AC8-044B-986E-7254D57E31F9}" v="63" dt="2022-05-09T14:00:27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jith Chigurupati" userId="S::achiguru@uncc.edu::8b076378-1ffb-4af1-8bc3-bfc66538e757" providerId="AD" clId="Web-{8DCF84BA-6AC8-044B-986E-7254D57E31F9}"/>
    <pc:docChg chg="modSld">
      <pc:chgData name="Abhijith Chigurupati" userId="S::achiguru@uncc.edu::8b076378-1ffb-4af1-8bc3-bfc66538e757" providerId="AD" clId="Web-{8DCF84BA-6AC8-044B-986E-7254D57E31F9}" dt="2022-05-09T14:00:27.415" v="60" actId="20577"/>
      <pc:docMkLst>
        <pc:docMk/>
      </pc:docMkLst>
      <pc:sldChg chg="modSp">
        <pc:chgData name="Abhijith Chigurupati" userId="S::achiguru@uncc.edu::8b076378-1ffb-4af1-8bc3-bfc66538e757" providerId="AD" clId="Web-{8DCF84BA-6AC8-044B-986E-7254D57E31F9}" dt="2022-05-09T14:00:27.415" v="60" actId="20577"/>
        <pc:sldMkLst>
          <pc:docMk/>
          <pc:sldMk cId="2436149584" sldId="269"/>
        </pc:sldMkLst>
        <pc:spChg chg="mod">
          <ac:chgData name="Abhijith Chigurupati" userId="S::achiguru@uncc.edu::8b076378-1ffb-4af1-8bc3-bfc66538e757" providerId="AD" clId="Web-{8DCF84BA-6AC8-044B-986E-7254D57E31F9}" dt="2022-05-09T14:00:27.415" v="60" actId="20577"/>
          <ac:spMkLst>
            <pc:docMk/>
            <pc:sldMk cId="2436149584" sldId="269"/>
            <ac:spMk id="3" creationId="{3044131D-8612-F631-A718-B706529C9D13}"/>
          </ac:spMkLst>
        </pc:spChg>
      </pc:sldChg>
      <pc:sldChg chg="addSp delSp modSp">
        <pc:chgData name="Abhijith Chigurupati" userId="S::achiguru@uncc.edu::8b076378-1ffb-4af1-8bc3-bfc66538e757" providerId="AD" clId="Web-{8DCF84BA-6AC8-044B-986E-7254D57E31F9}" dt="2022-05-09T13:52:23.076" v="9" actId="14100"/>
        <pc:sldMkLst>
          <pc:docMk/>
          <pc:sldMk cId="3275891046" sldId="270"/>
        </pc:sldMkLst>
        <pc:spChg chg="add del mod">
          <ac:chgData name="Abhijith Chigurupati" userId="S::achiguru@uncc.edu::8b076378-1ffb-4af1-8bc3-bfc66538e757" providerId="AD" clId="Web-{8DCF84BA-6AC8-044B-986E-7254D57E31F9}" dt="2022-05-09T13:48:28.914" v="1"/>
          <ac:spMkLst>
            <pc:docMk/>
            <pc:sldMk cId="3275891046" sldId="270"/>
            <ac:spMk id="3" creationId="{252A5EDE-343F-6D8D-CF1B-34A60742D5FD}"/>
          </ac:spMkLst>
        </pc:spChg>
        <pc:spChg chg="add del mod">
          <ac:chgData name="Abhijith Chigurupati" userId="S::achiguru@uncc.edu::8b076378-1ffb-4af1-8bc3-bfc66538e757" providerId="AD" clId="Web-{8DCF84BA-6AC8-044B-986E-7254D57E31F9}" dt="2022-05-09T13:52:15.075" v="6"/>
          <ac:spMkLst>
            <pc:docMk/>
            <pc:sldMk cId="3275891046" sldId="270"/>
            <ac:spMk id="8" creationId="{02D73AA5-7B34-36BA-6685-D17C6BFD3BA4}"/>
          </ac:spMkLst>
        </pc:spChg>
        <pc:picChg chg="del">
          <ac:chgData name="Abhijith Chigurupati" userId="S::achiguru@uncc.edu::8b076378-1ffb-4af1-8bc3-bfc66538e757" providerId="AD" clId="Web-{8DCF84BA-6AC8-044B-986E-7254D57E31F9}" dt="2022-05-09T13:48:16.914" v="0"/>
          <ac:picMkLst>
            <pc:docMk/>
            <pc:sldMk cId="3275891046" sldId="270"/>
            <ac:picMk id="4" creationId="{86DAEA86-3D83-E8F7-8BDE-E66533E07433}"/>
          </ac:picMkLst>
        </pc:picChg>
        <pc:picChg chg="add del mod ord">
          <ac:chgData name="Abhijith Chigurupati" userId="S::achiguru@uncc.edu::8b076378-1ffb-4af1-8bc3-bfc66538e757" providerId="AD" clId="Web-{8DCF84BA-6AC8-044B-986E-7254D57E31F9}" dt="2022-05-09T13:52:08.106" v="5"/>
          <ac:picMkLst>
            <pc:docMk/>
            <pc:sldMk cId="3275891046" sldId="270"/>
            <ac:picMk id="6" creationId="{A6CB7E17-3768-E691-2A4A-B9CF0A327A8D}"/>
          </ac:picMkLst>
        </pc:picChg>
        <pc:picChg chg="add mod ord">
          <ac:chgData name="Abhijith Chigurupati" userId="S::achiguru@uncc.edu::8b076378-1ffb-4af1-8bc3-bfc66538e757" providerId="AD" clId="Web-{8DCF84BA-6AC8-044B-986E-7254D57E31F9}" dt="2022-05-09T13:52:23.076" v="9" actId="14100"/>
          <ac:picMkLst>
            <pc:docMk/>
            <pc:sldMk cId="3275891046" sldId="270"/>
            <ac:picMk id="9" creationId="{D59C6D1F-1ADF-634F-8393-1F42CFCE68D4}"/>
          </ac:picMkLst>
        </pc:picChg>
      </pc:sldChg>
    </pc:docChg>
  </pc:docChgLst>
  <pc:docChgLst>
    <pc:chgData name="Abhijith Chigurupati" userId="S::achiguru@uncc.edu::8b076378-1ffb-4af1-8bc3-bfc66538e757" providerId="AD" clId="Web-{683FE638-1E71-292F-5C90-2FEA19027B27}"/>
    <pc:docChg chg="modSld">
      <pc:chgData name="Abhijith Chigurupati" userId="S::achiguru@uncc.edu::8b076378-1ffb-4af1-8bc3-bfc66538e757" providerId="AD" clId="Web-{683FE638-1E71-292F-5C90-2FEA19027B27}" dt="2022-05-09T16:27:58.389" v="9" actId="14100"/>
      <pc:docMkLst>
        <pc:docMk/>
      </pc:docMkLst>
      <pc:sldChg chg="addSp delSp modSp">
        <pc:chgData name="Abhijith Chigurupati" userId="S::achiguru@uncc.edu::8b076378-1ffb-4af1-8bc3-bfc66538e757" providerId="AD" clId="Web-{683FE638-1E71-292F-5C90-2FEA19027B27}" dt="2022-05-09T14:48:32.416" v="0"/>
        <pc:sldMkLst>
          <pc:docMk/>
          <pc:sldMk cId="2436149584" sldId="269"/>
        </pc:sldMkLst>
        <pc:spChg chg="mod">
          <ac:chgData name="Abhijith Chigurupati" userId="S::achiguru@uncc.edu::8b076378-1ffb-4af1-8bc3-bfc66538e757" providerId="AD" clId="Web-{683FE638-1E71-292F-5C90-2FEA19027B27}" dt="2022-05-09T14:48:32.416" v="0"/>
          <ac:spMkLst>
            <pc:docMk/>
            <pc:sldMk cId="2436149584" sldId="269"/>
            <ac:spMk id="2" creationId="{36E54AAA-56E1-768E-AA91-A871EC0D8A1F}"/>
          </ac:spMkLst>
        </pc:spChg>
        <pc:spChg chg="mod">
          <ac:chgData name="Abhijith Chigurupati" userId="S::achiguru@uncc.edu::8b076378-1ffb-4af1-8bc3-bfc66538e757" providerId="AD" clId="Web-{683FE638-1E71-292F-5C90-2FEA19027B27}" dt="2022-05-09T14:48:32.416" v="0"/>
          <ac:spMkLst>
            <pc:docMk/>
            <pc:sldMk cId="2436149584" sldId="269"/>
            <ac:spMk id="3" creationId="{3044131D-8612-F631-A718-B706529C9D13}"/>
          </ac:spMkLst>
        </pc:spChg>
        <pc:spChg chg="del">
          <ac:chgData name="Abhijith Chigurupati" userId="S::achiguru@uncc.edu::8b076378-1ffb-4af1-8bc3-bfc66538e757" providerId="AD" clId="Web-{683FE638-1E71-292F-5C90-2FEA19027B27}" dt="2022-05-09T14:48:32.416" v="0"/>
          <ac:spMkLst>
            <pc:docMk/>
            <pc:sldMk cId="2436149584" sldId="269"/>
            <ac:spMk id="8" creationId="{327D73B4-9F5C-4A64-A179-51B9500CB8B5}"/>
          </ac:spMkLst>
        </pc:spChg>
        <pc:spChg chg="del">
          <ac:chgData name="Abhijith Chigurupati" userId="S::achiguru@uncc.edu::8b076378-1ffb-4af1-8bc3-bfc66538e757" providerId="AD" clId="Web-{683FE638-1E71-292F-5C90-2FEA19027B27}" dt="2022-05-09T14:48:32.416" v="0"/>
          <ac:spMkLst>
            <pc:docMk/>
            <pc:sldMk cId="2436149584" sldId="269"/>
            <ac:spMk id="10" creationId="{C1F06963-6374-4B48-844F-071A9BAAAE02}"/>
          </ac:spMkLst>
        </pc:spChg>
        <pc:spChg chg="del">
          <ac:chgData name="Abhijith Chigurupati" userId="S::achiguru@uncc.edu::8b076378-1ffb-4af1-8bc3-bfc66538e757" providerId="AD" clId="Web-{683FE638-1E71-292F-5C90-2FEA19027B27}" dt="2022-05-09T14:48:32.416" v="0"/>
          <ac:spMkLst>
            <pc:docMk/>
            <pc:sldMk cId="2436149584" sldId="269"/>
            <ac:spMk id="12" creationId="{6CB927A4-E432-4310-9CD5-E89FF5063179}"/>
          </ac:spMkLst>
        </pc:spChg>
        <pc:spChg chg="del">
          <ac:chgData name="Abhijith Chigurupati" userId="S::achiguru@uncc.edu::8b076378-1ffb-4af1-8bc3-bfc66538e757" providerId="AD" clId="Web-{683FE638-1E71-292F-5C90-2FEA19027B27}" dt="2022-05-09T14:48:32.416" v="0"/>
          <ac:spMkLst>
            <pc:docMk/>
            <pc:sldMk cId="2436149584" sldId="269"/>
            <ac:spMk id="14" creationId="{1453BF6C-B012-48B7-B4E8-6D7AC7C27D02}"/>
          </ac:spMkLst>
        </pc:spChg>
        <pc:spChg chg="del">
          <ac:chgData name="Abhijith Chigurupati" userId="S::achiguru@uncc.edu::8b076378-1ffb-4af1-8bc3-bfc66538e757" providerId="AD" clId="Web-{683FE638-1E71-292F-5C90-2FEA19027B27}" dt="2022-05-09T14:48:32.416" v="0"/>
          <ac:spMkLst>
            <pc:docMk/>
            <pc:sldMk cId="2436149584" sldId="269"/>
            <ac:spMk id="16" creationId="{E3020543-B24B-4EC4-8FFC-8DD88EEA91A8}"/>
          </ac:spMkLst>
        </pc:spChg>
        <pc:spChg chg="add">
          <ac:chgData name="Abhijith Chigurupati" userId="S::achiguru@uncc.edu::8b076378-1ffb-4af1-8bc3-bfc66538e757" providerId="AD" clId="Web-{683FE638-1E71-292F-5C90-2FEA19027B27}" dt="2022-05-09T14:48:32.416" v="0"/>
          <ac:spMkLst>
            <pc:docMk/>
            <pc:sldMk cId="2436149584" sldId="269"/>
            <ac:spMk id="23" creationId="{8D1AA55E-40D5-461B-A5A8-4AE8AAB71B08}"/>
          </ac:spMkLst>
        </pc:spChg>
        <pc:spChg chg="add">
          <ac:chgData name="Abhijith Chigurupati" userId="S::achiguru@uncc.edu::8b076378-1ffb-4af1-8bc3-bfc66538e757" providerId="AD" clId="Web-{683FE638-1E71-292F-5C90-2FEA19027B27}" dt="2022-05-09T14:48:32.416" v="0"/>
          <ac:spMkLst>
            <pc:docMk/>
            <pc:sldMk cId="2436149584" sldId="269"/>
            <ac:spMk id="27" creationId="{6CB927A4-E432-4310-9CD5-E89FF5063179}"/>
          </ac:spMkLst>
        </pc:spChg>
        <pc:spChg chg="add">
          <ac:chgData name="Abhijith Chigurupati" userId="S::achiguru@uncc.edu::8b076378-1ffb-4af1-8bc3-bfc66538e757" providerId="AD" clId="Web-{683FE638-1E71-292F-5C90-2FEA19027B27}" dt="2022-05-09T14:48:32.416" v="0"/>
          <ac:spMkLst>
            <pc:docMk/>
            <pc:sldMk cId="2436149584" sldId="269"/>
            <ac:spMk id="29" creationId="{E3020543-B24B-4EC4-8FFC-8DD88EEA91A8}"/>
          </ac:spMkLst>
        </pc:spChg>
        <pc:spChg chg="add">
          <ac:chgData name="Abhijith Chigurupati" userId="S::achiguru@uncc.edu::8b076378-1ffb-4af1-8bc3-bfc66538e757" providerId="AD" clId="Web-{683FE638-1E71-292F-5C90-2FEA19027B27}" dt="2022-05-09T14:48:32.416" v="0"/>
          <ac:spMkLst>
            <pc:docMk/>
            <pc:sldMk cId="2436149584" sldId="269"/>
            <ac:spMk id="31" creationId="{1453BF6C-B012-48B7-B4E8-6D7AC7C27D02}"/>
          </ac:spMkLst>
        </pc:spChg>
        <pc:cxnChg chg="del">
          <ac:chgData name="Abhijith Chigurupati" userId="S::achiguru@uncc.edu::8b076378-1ffb-4af1-8bc3-bfc66538e757" providerId="AD" clId="Web-{683FE638-1E71-292F-5C90-2FEA19027B27}" dt="2022-05-09T14:48:32.416" v="0"/>
          <ac:cxnSpMkLst>
            <pc:docMk/>
            <pc:sldMk cId="2436149584" sldId="269"/>
            <ac:cxnSpMk id="18" creationId="{C49DA8F6-BCC1-4447-B54C-57856834B94B}"/>
          </ac:cxnSpMkLst>
        </pc:cxnChg>
        <pc:cxnChg chg="add">
          <ac:chgData name="Abhijith Chigurupati" userId="S::achiguru@uncc.edu::8b076378-1ffb-4af1-8bc3-bfc66538e757" providerId="AD" clId="Web-{683FE638-1E71-292F-5C90-2FEA19027B27}" dt="2022-05-09T14:48:32.416" v="0"/>
          <ac:cxnSpMkLst>
            <pc:docMk/>
            <pc:sldMk cId="2436149584" sldId="269"/>
            <ac:cxnSpMk id="25" creationId="{7EB498BD-8089-4626-91EA-4978EBEF535E}"/>
          </ac:cxnSpMkLst>
        </pc:cxnChg>
      </pc:sldChg>
      <pc:sldChg chg="addSp delSp modSp">
        <pc:chgData name="Abhijith Chigurupati" userId="S::achiguru@uncc.edu::8b076378-1ffb-4af1-8bc3-bfc66538e757" providerId="AD" clId="Web-{683FE638-1E71-292F-5C90-2FEA19027B27}" dt="2022-05-09T16:27:58.389" v="9" actId="14100"/>
        <pc:sldMkLst>
          <pc:docMk/>
          <pc:sldMk cId="3275891046" sldId="270"/>
        </pc:sldMkLst>
        <pc:spChg chg="add del mod">
          <ac:chgData name="Abhijith Chigurupati" userId="S::achiguru@uncc.edu::8b076378-1ffb-4af1-8bc3-bfc66538e757" providerId="AD" clId="Web-{683FE638-1E71-292F-5C90-2FEA19027B27}" dt="2022-05-09T16:22:02.354" v="2"/>
          <ac:spMkLst>
            <pc:docMk/>
            <pc:sldMk cId="3275891046" sldId="270"/>
            <ac:spMk id="3" creationId="{AB66082F-5A9A-1D72-7ABB-693BFBCD72AF}"/>
          </ac:spMkLst>
        </pc:spChg>
        <pc:spChg chg="add del mod">
          <ac:chgData name="Abhijith Chigurupati" userId="S::achiguru@uncc.edu::8b076378-1ffb-4af1-8bc3-bfc66538e757" providerId="AD" clId="Web-{683FE638-1E71-292F-5C90-2FEA19027B27}" dt="2022-05-09T16:27:49.420" v="7"/>
          <ac:spMkLst>
            <pc:docMk/>
            <pc:sldMk cId="3275891046" sldId="270"/>
            <ac:spMk id="7" creationId="{0E461EDE-040C-406E-8A1E-B1039F36E144}"/>
          </ac:spMkLst>
        </pc:spChg>
        <pc:picChg chg="add del mod ord">
          <ac:chgData name="Abhijith Chigurupati" userId="S::achiguru@uncc.edu::8b076378-1ffb-4af1-8bc3-bfc66538e757" providerId="AD" clId="Web-{683FE638-1E71-292F-5C90-2FEA19027B27}" dt="2022-05-09T16:27:26.418" v="6"/>
          <ac:picMkLst>
            <pc:docMk/>
            <pc:sldMk cId="3275891046" sldId="270"/>
            <ac:picMk id="4" creationId="{BF3971A3-4E0B-5C96-A869-FB84B87D4CCC}"/>
          </ac:picMkLst>
        </pc:picChg>
        <pc:picChg chg="add mod ord">
          <ac:chgData name="Abhijith Chigurupati" userId="S::achiguru@uncc.edu::8b076378-1ffb-4af1-8bc3-bfc66538e757" providerId="AD" clId="Web-{683FE638-1E71-292F-5C90-2FEA19027B27}" dt="2022-05-09T16:27:58.389" v="9" actId="14100"/>
          <ac:picMkLst>
            <pc:docMk/>
            <pc:sldMk cId="3275891046" sldId="270"/>
            <ac:picMk id="8" creationId="{DCF685F6-81C0-9D7B-613A-B7927D521CAC}"/>
          </ac:picMkLst>
        </pc:picChg>
        <pc:picChg chg="del">
          <ac:chgData name="Abhijith Chigurupati" userId="S::achiguru@uncc.edu::8b076378-1ffb-4af1-8bc3-bfc66538e757" providerId="AD" clId="Web-{683FE638-1E71-292F-5C90-2FEA19027B27}" dt="2022-05-09T16:21:18.211" v="1"/>
          <ac:picMkLst>
            <pc:docMk/>
            <pc:sldMk cId="3275891046" sldId="270"/>
            <ac:picMk id="9" creationId="{D59C6D1F-1ADF-634F-8393-1F42CFCE68D4}"/>
          </ac:picMkLst>
        </pc:picChg>
      </pc:sldChg>
    </pc:docChg>
  </pc:docChgLst>
  <pc:docChgLst>
    <pc:chgData name="Vidhi Sharma" userId="fadc3e25-3407-4888-8e3e-1d61f30f4964" providerId="ADAL" clId="{2F518153-0D85-404A-B7DF-3B3B04981EA2}"/>
    <pc:docChg chg="undo custSel addSld modSld sldOrd">
      <pc:chgData name="Vidhi Sharma" userId="fadc3e25-3407-4888-8e3e-1d61f30f4964" providerId="ADAL" clId="{2F518153-0D85-404A-B7DF-3B3B04981EA2}" dt="2022-05-09T14:39:11.464" v="1191" actId="20577"/>
      <pc:docMkLst>
        <pc:docMk/>
      </pc:docMkLst>
      <pc:sldChg chg="modSp mod">
        <pc:chgData name="Vidhi Sharma" userId="fadc3e25-3407-4888-8e3e-1d61f30f4964" providerId="ADAL" clId="{2F518153-0D85-404A-B7DF-3B3B04981EA2}" dt="2022-05-09T14:39:11.464" v="1191" actId="20577"/>
        <pc:sldMkLst>
          <pc:docMk/>
          <pc:sldMk cId="3447389302" sldId="256"/>
        </pc:sldMkLst>
        <pc:spChg chg="mod">
          <ac:chgData name="Vidhi Sharma" userId="fadc3e25-3407-4888-8e3e-1d61f30f4964" providerId="ADAL" clId="{2F518153-0D85-404A-B7DF-3B3B04981EA2}" dt="2022-05-09T14:39:11.464" v="1191" actId="20577"/>
          <ac:spMkLst>
            <pc:docMk/>
            <pc:sldMk cId="3447389302" sldId="256"/>
            <ac:spMk id="3" creationId="{6985DF9A-56D9-E65A-AF2F-BF47622117AF}"/>
          </ac:spMkLst>
        </pc:spChg>
      </pc:sldChg>
      <pc:sldChg chg="modSp mod">
        <pc:chgData name="Vidhi Sharma" userId="fadc3e25-3407-4888-8e3e-1d61f30f4964" providerId="ADAL" clId="{2F518153-0D85-404A-B7DF-3B3B04981EA2}" dt="2022-05-09T14:12:15.925" v="1142" actId="14100"/>
        <pc:sldMkLst>
          <pc:docMk/>
          <pc:sldMk cId="2493027210" sldId="257"/>
        </pc:sldMkLst>
        <pc:graphicFrameChg chg="mod modGraphic">
          <ac:chgData name="Vidhi Sharma" userId="fadc3e25-3407-4888-8e3e-1d61f30f4964" providerId="ADAL" clId="{2F518153-0D85-404A-B7DF-3B3B04981EA2}" dt="2022-05-09T14:12:15.925" v="1142" actId="14100"/>
          <ac:graphicFrameMkLst>
            <pc:docMk/>
            <pc:sldMk cId="2493027210" sldId="257"/>
            <ac:graphicFrameMk id="5" creationId="{96E471BF-6972-9929-DBC0-1D8A676455FE}"/>
          </ac:graphicFrameMkLst>
        </pc:graphicFrameChg>
      </pc:sldChg>
      <pc:sldChg chg="modSp mod">
        <pc:chgData name="Vidhi Sharma" userId="fadc3e25-3407-4888-8e3e-1d61f30f4964" providerId="ADAL" clId="{2F518153-0D85-404A-B7DF-3B3B04981EA2}" dt="2022-05-09T11:26:57.727" v="847" actId="14100"/>
        <pc:sldMkLst>
          <pc:docMk/>
          <pc:sldMk cId="343087595" sldId="258"/>
        </pc:sldMkLst>
        <pc:spChg chg="mod">
          <ac:chgData name="Vidhi Sharma" userId="fadc3e25-3407-4888-8e3e-1d61f30f4964" providerId="ADAL" clId="{2F518153-0D85-404A-B7DF-3B3B04981EA2}" dt="2022-05-09T11:26:57.727" v="847" actId="14100"/>
          <ac:spMkLst>
            <pc:docMk/>
            <pc:sldMk cId="343087595" sldId="258"/>
            <ac:spMk id="3" creationId="{DD5272DA-EE4C-6A5F-A5B4-DEDDDE5604C8}"/>
          </ac:spMkLst>
        </pc:spChg>
      </pc:sldChg>
      <pc:sldChg chg="addSp modSp mod setBg">
        <pc:chgData name="Vidhi Sharma" userId="fadc3e25-3407-4888-8e3e-1d61f30f4964" providerId="ADAL" clId="{2F518153-0D85-404A-B7DF-3B3B04981EA2}" dt="2022-05-09T14:31:28.353" v="1143" actId="20577"/>
        <pc:sldMkLst>
          <pc:docMk/>
          <pc:sldMk cId="4274428282" sldId="259"/>
        </pc:sldMkLst>
        <pc:spChg chg="mod">
          <ac:chgData name="Vidhi Sharma" userId="fadc3e25-3407-4888-8e3e-1d61f30f4964" providerId="ADAL" clId="{2F518153-0D85-404A-B7DF-3B3B04981EA2}" dt="2022-05-09T11:39:29.334" v="1033" actId="26606"/>
          <ac:spMkLst>
            <pc:docMk/>
            <pc:sldMk cId="4274428282" sldId="259"/>
            <ac:spMk id="2" creationId="{0DB44FDE-38F3-CBD6-A043-72785418CD32}"/>
          </ac:spMkLst>
        </pc:spChg>
        <pc:spChg chg="mod">
          <ac:chgData name="Vidhi Sharma" userId="fadc3e25-3407-4888-8e3e-1d61f30f4964" providerId="ADAL" clId="{2F518153-0D85-404A-B7DF-3B3B04981EA2}" dt="2022-05-09T14:31:28.353" v="1143" actId="20577"/>
          <ac:spMkLst>
            <pc:docMk/>
            <pc:sldMk cId="4274428282" sldId="259"/>
            <ac:spMk id="4" creationId="{4A88B25E-0177-CF5B-0CF7-2BA599C32D0A}"/>
          </ac:spMkLst>
        </pc:spChg>
        <pc:spChg chg="add">
          <ac:chgData name="Vidhi Sharma" userId="fadc3e25-3407-4888-8e3e-1d61f30f4964" providerId="ADAL" clId="{2F518153-0D85-404A-B7DF-3B3B04981EA2}" dt="2022-05-09T11:39:29.334" v="1033" actId="26606"/>
          <ac:spMkLst>
            <pc:docMk/>
            <pc:sldMk cId="4274428282" sldId="259"/>
            <ac:spMk id="11" creationId="{A2679492-7988-4050-9056-542444452411}"/>
          </ac:spMkLst>
        </pc:spChg>
        <pc:spChg chg="add">
          <ac:chgData name="Vidhi Sharma" userId="fadc3e25-3407-4888-8e3e-1d61f30f4964" providerId="ADAL" clId="{2F518153-0D85-404A-B7DF-3B3B04981EA2}" dt="2022-05-09T11:39:29.334" v="1033" actId="26606"/>
          <ac:spMkLst>
            <pc:docMk/>
            <pc:sldMk cId="4274428282" sldId="259"/>
            <ac:spMk id="13" creationId="{B091B163-7D61-4891-ABCF-5C13D9C418D0}"/>
          </ac:spMkLst>
        </pc:spChg>
        <pc:spChg chg="add">
          <ac:chgData name="Vidhi Sharma" userId="fadc3e25-3407-4888-8e3e-1d61f30f4964" providerId="ADAL" clId="{2F518153-0D85-404A-B7DF-3B3B04981EA2}" dt="2022-05-09T11:39:29.334" v="1033" actId="26606"/>
          <ac:spMkLst>
            <pc:docMk/>
            <pc:sldMk cId="4274428282" sldId="259"/>
            <ac:spMk id="15" creationId="{6CB927A4-E432-4310-9CD5-E89FF5063179}"/>
          </ac:spMkLst>
        </pc:spChg>
        <pc:spChg chg="add">
          <ac:chgData name="Vidhi Sharma" userId="fadc3e25-3407-4888-8e3e-1d61f30f4964" providerId="ADAL" clId="{2F518153-0D85-404A-B7DF-3B3B04981EA2}" dt="2022-05-09T11:39:29.334" v="1033" actId="26606"/>
          <ac:spMkLst>
            <pc:docMk/>
            <pc:sldMk cId="4274428282" sldId="259"/>
            <ac:spMk id="17" creationId="{E3020543-B24B-4EC4-8FFC-8DD88EEA91A8}"/>
          </ac:spMkLst>
        </pc:spChg>
        <pc:spChg chg="add">
          <ac:chgData name="Vidhi Sharma" userId="fadc3e25-3407-4888-8e3e-1d61f30f4964" providerId="ADAL" clId="{2F518153-0D85-404A-B7DF-3B3B04981EA2}" dt="2022-05-09T11:39:29.334" v="1033" actId="26606"/>
          <ac:spMkLst>
            <pc:docMk/>
            <pc:sldMk cId="4274428282" sldId="259"/>
            <ac:spMk id="19" creationId="{1453BF6C-B012-48B7-B4E8-6D7AC7C27D02}"/>
          </ac:spMkLst>
        </pc:spChg>
        <pc:cxnChg chg="add">
          <ac:chgData name="Vidhi Sharma" userId="fadc3e25-3407-4888-8e3e-1d61f30f4964" providerId="ADAL" clId="{2F518153-0D85-404A-B7DF-3B3B04981EA2}" dt="2022-05-09T11:39:29.334" v="1033" actId="26606"/>
          <ac:cxnSpMkLst>
            <pc:docMk/>
            <pc:sldMk cId="4274428282" sldId="259"/>
            <ac:cxnSpMk id="9" creationId="{5C05CAAB-DBA2-4548-AD5F-01BB97FBB207}"/>
          </ac:cxnSpMkLst>
        </pc:cxnChg>
        <pc:cxnChg chg="add">
          <ac:chgData name="Vidhi Sharma" userId="fadc3e25-3407-4888-8e3e-1d61f30f4964" providerId="ADAL" clId="{2F518153-0D85-404A-B7DF-3B3B04981EA2}" dt="2022-05-09T11:39:29.334" v="1033" actId="26606"/>
          <ac:cxnSpMkLst>
            <pc:docMk/>
            <pc:sldMk cId="4274428282" sldId="259"/>
            <ac:cxnSpMk id="21" creationId="{C49DA8F6-BCC1-4447-B54C-57856834B94B}"/>
          </ac:cxnSpMkLst>
        </pc:cxnChg>
      </pc:sldChg>
      <pc:sldChg chg="addSp delSp modSp mod setBg">
        <pc:chgData name="Vidhi Sharma" userId="fadc3e25-3407-4888-8e3e-1d61f30f4964" providerId="ADAL" clId="{2F518153-0D85-404A-B7DF-3B3B04981EA2}" dt="2022-05-09T14:33:47.713" v="1180" actId="26606"/>
        <pc:sldMkLst>
          <pc:docMk/>
          <pc:sldMk cId="1038259343" sldId="260"/>
        </pc:sldMkLst>
        <pc:spChg chg="mod">
          <ac:chgData name="Vidhi Sharma" userId="fadc3e25-3407-4888-8e3e-1d61f30f4964" providerId="ADAL" clId="{2F518153-0D85-404A-B7DF-3B3B04981EA2}" dt="2022-05-09T14:33:47.713" v="1180" actId="26606"/>
          <ac:spMkLst>
            <pc:docMk/>
            <pc:sldMk cId="1038259343" sldId="260"/>
            <ac:spMk id="2" creationId="{A3D28B6A-F428-E026-75F9-A71D3FD7C841}"/>
          </ac:spMkLst>
        </pc:spChg>
        <pc:spChg chg="mod">
          <ac:chgData name="Vidhi Sharma" userId="fadc3e25-3407-4888-8e3e-1d61f30f4964" providerId="ADAL" clId="{2F518153-0D85-404A-B7DF-3B3B04981EA2}" dt="2022-05-09T14:33:47.713" v="1180" actId="26606"/>
          <ac:spMkLst>
            <pc:docMk/>
            <pc:sldMk cId="1038259343" sldId="260"/>
            <ac:spMk id="8" creationId="{C51EF41B-07B4-8578-0A2C-91B967F543AC}"/>
          </ac:spMkLst>
        </pc:spChg>
        <pc:spChg chg="add del">
          <ac:chgData name="Vidhi Sharma" userId="fadc3e25-3407-4888-8e3e-1d61f30f4964" providerId="ADAL" clId="{2F518153-0D85-404A-B7DF-3B3B04981EA2}" dt="2022-05-09T14:33:47.713" v="1180" actId="26606"/>
          <ac:spMkLst>
            <pc:docMk/>
            <pc:sldMk cId="1038259343" sldId="260"/>
            <ac:spMk id="15" creationId="{A2679492-7988-4050-9056-542444452411}"/>
          </ac:spMkLst>
        </pc:spChg>
        <pc:spChg chg="add del">
          <ac:chgData name="Vidhi Sharma" userId="fadc3e25-3407-4888-8e3e-1d61f30f4964" providerId="ADAL" clId="{2F518153-0D85-404A-B7DF-3B3B04981EA2}" dt="2022-05-09T14:33:47.713" v="1180" actId="26606"/>
          <ac:spMkLst>
            <pc:docMk/>
            <pc:sldMk cId="1038259343" sldId="260"/>
            <ac:spMk id="17" creationId="{B091B163-7D61-4891-ABCF-5C13D9C418D0}"/>
          </ac:spMkLst>
        </pc:spChg>
        <pc:picChg chg="mod">
          <ac:chgData name="Vidhi Sharma" userId="fadc3e25-3407-4888-8e3e-1d61f30f4964" providerId="ADAL" clId="{2F518153-0D85-404A-B7DF-3B3B04981EA2}" dt="2022-05-09T14:33:47.713" v="1180" actId="26606"/>
          <ac:picMkLst>
            <pc:docMk/>
            <pc:sldMk cId="1038259343" sldId="260"/>
            <ac:picMk id="7" creationId="{1B4DEA0F-438F-F57F-655A-D26CA496768A}"/>
          </ac:picMkLst>
        </pc:picChg>
        <pc:cxnChg chg="add del">
          <ac:chgData name="Vidhi Sharma" userId="fadc3e25-3407-4888-8e3e-1d61f30f4964" providerId="ADAL" clId="{2F518153-0D85-404A-B7DF-3B3B04981EA2}" dt="2022-05-09T14:33:47.713" v="1180" actId="26606"/>
          <ac:cxnSpMkLst>
            <pc:docMk/>
            <pc:sldMk cId="1038259343" sldId="260"/>
            <ac:cxnSpMk id="13" creationId="{5C05CAAB-DBA2-4548-AD5F-01BB97FBB207}"/>
          </ac:cxnSpMkLst>
        </pc:cxnChg>
        <pc:cxnChg chg="add del">
          <ac:chgData name="Vidhi Sharma" userId="fadc3e25-3407-4888-8e3e-1d61f30f4964" providerId="ADAL" clId="{2F518153-0D85-404A-B7DF-3B3B04981EA2}" dt="2022-05-09T14:33:47.713" v="1180" actId="26606"/>
          <ac:cxnSpMkLst>
            <pc:docMk/>
            <pc:sldMk cId="1038259343" sldId="260"/>
            <ac:cxnSpMk id="19" creationId="{C49DA8F6-BCC1-4447-B54C-57856834B94B}"/>
          </ac:cxnSpMkLst>
        </pc:cxnChg>
      </pc:sldChg>
      <pc:sldChg chg="addSp modSp mod setBg">
        <pc:chgData name="Vidhi Sharma" userId="fadc3e25-3407-4888-8e3e-1d61f30f4964" providerId="ADAL" clId="{2F518153-0D85-404A-B7DF-3B3B04981EA2}" dt="2022-05-09T14:34:05.209" v="1184" actId="1076"/>
        <pc:sldMkLst>
          <pc:docMk/>
          <pc:sldMk cId="955603530" sldId="261"/>
        </pc:sldMkLst>
        <pc:spChg chg="mod">
          <ac:chgData name="Vidhi Sharma" userId="fadc3e25-3407-4888-8e3e-1d61f30f4964" providerId="ADAL" clId="{2F518153-0D85-404A-B7DF-3B3B04981EA2}" dt="2022-05-09T14:33:56.807" v="1182" actId="14100"/>
          <ac:spMkLst>
            <pc:docMk/>
            <pc:sldMk cId="955603530" sldId="261"/>
            <ac:spMk id="2" creationId="{761C4B3B-B7C0-F776-325D-2AB87970CA67}"/>
          </ac:spMkLst>
        </pc:spChg>
        <pc:spChg chg="add">
          <ac:chgData name="Vidhi Sharma" userId="fadc3e25-3407-4888-8e3e-1d61f30f4964" providerId="ADAL" clId="{2F518153-0D85-404A-B7DF-3B3B04981EA2}" dt="2022-05-09T14:33:53.919" v="1181" actId="26606"/>
          <ac:spMkLst>
            <pc:docMk/>
            <pc:sldMk cId="955603530" sldId="261"/>
            <ac:spMk id="11" creationId="{158B3569-73B2-4D05-8E95-886A6EE17F1F}"/>
          </ac:spMkLst>
        </pc:spChg>
        <pc:spChg chg="add">
          <ac:chgData name="Vidhi Sharma" userId="fadc3e25-3407-4888-8e3e-1d61f30f4964" providerId="ADAL" clId="{2F518153-0D85-404A-B7DF-3B3B04981EA2}" dt="2022-05-09T14:33:53.919" v="1181" actId="26606"/>
          <ac:spMkLst>
            <pc:docMk/>
            <pc:sldMk cId="955603530" sldId="261"/>
            <ac:spMk id="13" creationId="{B71758F4-3F46-45DA-8AC5-4E508DA080BA}"/>
          </ac:spMkLst>
        </pc:spChg>
        <pc:spChg chg="add">
          <ac:chgData name="Vidhi Sharma" userId="fadc3e25-3407-4888-8e3e-1d61f30f4964" providerId="ADAL" clId="{2F518153-0D85-404A-B7DF-3B3B04981EA2}" dt="2022-05-09T14:33:53.919" v="1181" actId="26606"/>
          <ac:spMkLst>
            <pc:docMk/>
            <pc:sldMk cId="955603530" sldId="261"/>
            <ac:spMk id="17" creationId="{8D61482F-F3C5-4D66-8C5D-C6BBE3E1275C}"/>
          </ac:spMkLst>
        </pc:spChg>
        <pc:picChg chg="mod">
          <ac:chgData name="Vidhi Sharma" userId="fadc3e25-3407-4888-8e3e-1d61f30f4964" providerId="ADAL" clId="{2F518153-0D85-404A-B7DF-3B3B04981EA2}" dt="2022-05-09T14:34:05.209" v="1184" actId="1076"/>
          <ac:picMkLst>
            <pc:docMk/>
            <pc:sldMk cId="955603530" sldId="261"/>
            <ac:picMk id="4" creationId="{6750BE95-1DF6-1DB5-D810-48855570A29A}"/>
          </ac:picMkLst>
        </pc:picChg>
        <pc:cxnChg chg="add">
          <ac:chgData name="Vidhi Sharma" userId="fadc3e25-3407-4888-8e3e-1d61f30f4964" providerId="ADAL" clId="{2F518153-0D85-404A-B7DF-3B3B04981EA2}" dt="2022-05-09T14:33:53.919" v="1181" actId="26606"/>
          <ac:cxnSpMkLst>
            <pc:docMk/>
            <pc:sldMk cId="955603530" sldId="261"/>
            <ac:cxnSpMk id="9" creationId="{D1B787A8-0D67-4B7E-9B48-86BD906AB6B5}"/>
          </ac:cxnSpMkLst>
        </pc:cxnChg>
        <pc:cxnChg chg="add">
          <ac:chgData name="Vidhi Sharma" userId="fadc3e25-3407-4888-8e3e-1d61f30f4964" providerId="ADAL" clId="{2F518153-0D85-404A-B7DF-3B3B04981EA2}" dt="2022-05-09T14:33:53.919" v="1181" actId="26606"/>
          <ac:cxnSpMkLst>
            <pc:docMk/>
            <pc:sldMk cId="955603530" sldId="261"/>
            <ac:cxnSpMk id="15" creationId="{56020367-4FD5-4596-8E10-C5F095CD8DBF}"/>
          </ac:cxnSpMkLst>
        </pc:cxnChg>
      </pc:sldChg>
      <pc:sldChg chg="addSp delSp modSp mod setBg">
        <pc:chgData name="Vidhi Sharma" userId="fadc3e25-3407-4888-8e3e-1d61f30f4964" providerId="ADAL" clId="{2F518153-0D85-404A-B7DF-3B3B04981EA2}" dt="2022-05-09T14:34:23.206" v="1190" actId="255"/>
        <pc:sldMkLst>
          <pc:docMk/>
          <pc:sldMk cId="3284110980" sldId="263"/>
        </pc:sldMkLst>
        <pc:spChg chg="add del mod">
          <ac:chgData name="Vidhi Sharma" userId="fadc3e25-3407-4888-8e3e-1d61f30f4964" providerId="ADAL" clId="{2F518153-0D85-404A-B7DF-3B3B04981EA2}" dt="2022-05-09T01:45:50.914" v="230"/>
          <ac:spMkLst>
            <pc:docMk/>
            <pc:sldMk cId="3284110980" sldId="263"/>
            <ac:spMk id="5" creationId="{4F098737-300C-B5F3-F804-3AF2C1708340}"/>
          </ac:spMkLst>
        </pc:spChg>
        <pc:spChg chg="add mod">
          <ac:chgData name="Vidhi Sharma" userId="fadc3e25-3407-4888-8e3e-1d61f30f4964" providerId="ADAL" clId="{2F518153-0D85-404A-B7DF-3B3B04981EA2}" dt="2022-05-09T14:34:23.206" v="1190" actId="255"/>
          <ac:spMkLst>
            <pc:docMk/>
            <pc:sldMk cId="3284110980" sldId="263"/>
            <ac:spMk id="6" creationId="{5403D81C-A0E8-D122-2B7B-2AA39D3688C1}"/>
          </ac:spMkLst>
        </pc:spChg>
        <pc:spChg chg="add">
          <ac:chgData name="Vidhi Sharma" userId="fadc3e25-3407-4888-8e3e-1d61f30f4964" providerId="ADAL" clId="{2F518153-0D85-404A-B7DF-3B3B04981EA2}" dt="2022-05-09T14:34:08.019" v="1185" actId="26606"/>
          <ac:spMkLst>
            <pc:docMk/>
            <pc:sldMk cId="3284110980" sldId="263"/>
            <ac:spMk id="13" creationId="{158B3569-73B2-4D05-8E95-886A6EE17F1F}"/>
          </ac:spMkLst>
        </pc:spChg>
        <pc:spChg chg="add">
          <ac:chgData name="Vidhi Sharma" userId="fadc3e25-3407-4888-8e3e-1d61f30f4964" providerId="ADAL" clId="{2F518153-0D85-404A-B7DF-3B3B04981EA2}" dt="2022-05-09T14:34:08.019" v="1185" actId="26606"/>
          <ac:spMkLst>
            <pc:docMk/>
            <pc:sldMk cId="3284110980" sldId="263"/>
            <ac:spMk id="15" creationId="{B71758F4-3F46-45DA-8AC5-4E508DA080BA}"/>
          </ac:spMkLst>
        </pc:spChg>
        <pc:spChg chg="add">
          <ac:chgData name="Vidhi Sharma" userId="fadc3e25-3407-4888-8e3e-1d61f30f4964" providerId="ADAL" clId="{2F518153-0D85-404A-B7DF-3B3B04981EA2}" dt="2022-05-09T14:34:08.019" v="1185" actId="26606"/>
          <ac:spMkLst>
            <pc:docMk/>
            <pc:sldMk cId="3284110980" sldId="263"/>
            <ac:spMk id="19" creationId="{8D61482F-F3C5-4D66-8C5D-C6BBE3E1275C}"/>
          </ac:spMkLst>
        </pc:spChg>
        <pc:picChg chg="mod ord">
          <ac:chgData name="Vidhi Sharma" userId="fadc3e25-3407-4888-8e3e-1d61f30f4964" providerId="ADAL" clId="{2F518153-0D85-404A-B7DF-3B3B04981EA2}" dt="2022-05-09T14:34:08.019" v="1185" actId="26606"/>
          <ac:picMkLst>
            <pc:docMk/>
            <pc:sldMk cId="3284110980" sldId="263"/>
            <ac:picMk id="4" creationId="{7C78D60F-9015-F017-5C7C-3AE20DF285CC}"/>
          </ac:picMkLst>
        </pc:picChg>
        <pc:cxnChg chg="add">
          <ac:chgData name="Vidhi Sharma" userId="fadc3e25-3407-4888-8e3e-1d61f30f4964" providerId="ADAL" clId="{2F518153-0D85-404A-B7DF-3B3B04981EA2}" dt="2022-05-09T14:34:08.019" v="1185" actId="26606"/>
          <ac:cxnSpMkLst>
            <pc:docMk/>
            <pc:sldMk cId="3284110980" sldId="263"/>
            <ac:cxnSpMk id="11" creationId="{D1B787A8-0D67-4B7E-9B48-86BD906AB6B5}"/>
          </ac:cxnSpMkLst>
        </pc:cxnChg>
        <pc:cxnChg chg="add">
          <ac:chgData name="Vidhi Sharma" userId="fadc3e25-3407-4888-8e3e-1d61f30f4964" providerId="ADAL" clId="{2F518153-0D85-404A-B7DF-3B3B04981EA2}" dt="2022-05-09T14:34:08.019" v="1185" actId="26606"/>
          <ac:cxnSpMkLst>
            <pc:docMk/>
            <pc:sldMk cId="3284110980" sldId="263"/>
            <ac:cxnSpMk id="17" creationId="{56020367-4FD5-4596-8E10-C5F095CD8DBF}"/>
          </ac:cxnSpMkLst>
        </pc:cxnChg>
      </pc:sldChg>
      <pc:sldChg chg="addSp delSp modSp new mod setBg">
        <pc:chgData name="Vidhi Sharma" userId="fadc3e25-3407-4888-8e3e-1d61f30f4964" providerId="ADAL" clId="{2F518153-0D85-404A-B7DF-3B3B04981EA2}" dt="2022-05-09T14:32:20.226" v="1147" actId="26606"/>
        <pc:sldMkLst>
          <pc:docMk/>
          <pc:sldMk cId="1967663242" sldId="264"/>
        </pc:sldMkLst>
        <pc:spChg chg="mod">
          <ac:chgData name="Vidhi Sharma" userId="fadc3e25-3407-4888-8e3e-1d61f30f4964" providerId="ADAL" clId="{2F518153-0D85-404A-B7DF-3B3B04981EA2}" dt="2022-05-09T14:32:20.226" v="1147" actId="26606"/>
          <ac:spMkLst>
            <pc:docMk/>
            <pc:sldMk cId="1967663242" sldId="264"/>
            <ac:spMk id="2" creationId="{0676024F-7738-E29F-2339-A4983F9AC192}"/>
          </ac:spMkLst>
        </pc:spChg>
        <pc:spChg chg="add del">
          <ac:chgData name="Vidhi Sharma" userId="fadc3e25-3407-4888-8e3e-1d61f30f4964" providerId="ADAL" clId="{2F518153-0D85-404A-B7DF-3B3B04981EA2}" dt="2022-05-09T14:32:20.226" v="1147" actId="26606"/>
          <ac:spMkLst>
            <pc:docMk/>
            <pc:sldMk cId="1967663242" sldId="264"/>
            <ac:spMk id="11" creationId="{158B3569-73B2-4D05-8E95-886A6EE17F1F}"/>
          </ac:spMkLst>
        </pc:spChg>
        <pc:spChg chg="add del">
          <ac:chgData name="Vidhi Sharma" userId="fadc3e25-3407-4888-8e3e-1d61f30f4964" providerId="ADAL" clId="{2F518153-0D85-404A-B7DF-3B3B04981EA2}" dt="2022-05-09T14:32:20.226" v="1147" actId="26606"/>
          <ac:spMkLst>
            <pc:docMk/>
            <pc:sldMk cId="1967663242" sldId="264"/>
            <ac:spMk id="13" creationId="{B71758F4-3F46-45DA-8AC5-4E508DA080BA}"/>
          </ac:spMkLst>
        </pc:spChg>
        <pc:spChg chg="add del">
          <ac:chgData name="Vidhi Sharma" userId="fadc3e25-3407-4888-8e3e-1d61f30f4964" providerId="ADAL" clId="{2F518153-0D85-404A-B7DF-3B3B04981EA2}" dt="2022-05-09T14:32:20.226" v="1147" actId="26606"/>
          <ac:spMkLst>
            <pc:docMk/>
            <pc:sldMk cId="1967663242" sldId="264"/>
            <ac:spMk id="17" creationId="{8D61482F-F3C5-4D66-8C5D-C6BBE3E1275C}"/>
          </ac:spMkLst>
        </pc:spChg>
        <pc:picChg chg="add mod">
          <ac:chgData name="Vidhi Sharma" userId="fadc3e25-3407-4888-8e3e-1d61f30f4964" providerId="ADAL" clId="{2F518153-0D85-404A-B7DF-3B3B04981EA2}" dt="2022-05-09T14:32:20.226" v="1147" actId="26606"/>
          <ac:picMkLst>
            <pc:docMk/>
            <pc:sldMk cId="1967663242" sldId="264"/>
            <ac:picMk id="4" creationId="{D70E3BFC-2C93-9334-EBC8-BA772AD87050}"/>
          </ac:picMkLst>
        </pc:picChg>
        <pc:cxnChg chg="add del">
          <ac:chgData name="Vidhi Sharma" userId="fadc3e25-3407-4888-8e3e-1d61f30f4964" providerId="ADAL" clId="{2F518153-0D85-404A-B7DF-3B3B04981EA2}" dt="2022-05-09T14:32:20.226" v="1147" actId="26606"/>
          <ac:cxnSpMkLst>
            <pc:docMk/>
            <pc:sldMk cId="1967663242" sldId="264"/>
            <ac:cxnSpMk id="9" creationId="{D1B787A8-0D67-4B7E-9B48-86BD906AB6B5}"/>
          </ac:cxnSpMkLst>
        </pc:cxnChg>
        <pc:cxnChg chg="add del">
          <ac:chgData name="Vidhi Sharma" userId="fadc3e25-3407-4888-8e3e-1d61f30f4964" providerId="ADAL" clId="{2F518153-0D85-404A-B7DF-3B3B04981EA2}" dt="2022-05-09T14:32:20.226" v="1147" actId="26606"/>
          <ac:cxnSpMkLst>
            <pc:docMk/>
            <pc:sldMk cId="1967663242" sldId="264"/>
            <ac:cxnSpMk id="15" creationId="{56020367-4FD5-4596-8E10-C5F095CD8DBF}"/>
          </ac:cxnSpMkLst>
        </pc:cxnChg>
      </pc:sldChg>
      <pc:sldChg chg="addSp modSp new mod ord">
        <pc:chgData name="Vidhi Sharma" userId="fadc3e25-3407-4888-8e3e-1d61f30f4964" providerId="ADAL" clId="{2F518153-0D85-404A-B7DF-3B3B04981EA2}" dt="2022-05-09T14:33:15.693" v="1178" actId="1076"/>
        <pc:sldMkLst>
          <pc:docMk/>
          <pc:sldMk cId="4233118478" sldId="265"/>
        </pc:sldMkLst>
        <pc:spChg chg="add mod">
          <ac:chgData name="Vidhi Sharma" userId="fadc3e25-3407-4888-8e3e-1d61f30f4964" providerId="ADAL" clId="{2F518153-0D85-404A-B7DF-3B3B04981EA2}" dt="2022-05-09T14:33:15.693" v="1178" actId="1076"/>
          <ac:spMkLst>
            <pc:docMk/>
            <pc:sldMk cId="4233118478" sldId="265"/>
            <ac:spMk id="4" creationId="{03C6C4D9-D8E7-A495-A2DE-74EC31734D2B}"/>
          </ac:spMkLst>
        </pc:spChg>
        <pc:picChg chg="add mod">
          <ac:chgData name="Vidhi Sharma" userId="fadc3e25-3407-4888-8e3e-1d61f30f4964" providerId="ADAL" clId="{2F518153-0D85-404A-B7DF-3B3B04981EA2}" dt="2022-05-09T01:41:31.299" v="30" actId="1076"/>
          <ac:picMkLst>
            <pc:docMk/>
            <pc:sldMk cId="4233118478" sldId="265"/>
            <ac:picMk id="3" creationId="{1769FD6A-EEB9-EC6D-FC37-961E7179713B}"/>
          </ac:picMkLst>
        </pc:picChg>
      </pc:sldChg>
      <pc:sldChg chg="addSp modSp new mod">
        <pc:chgData name="Vidhi Sharma" userId="fadc3e25-3407-4888-8e3e-1d61f30f4964" providerId="ADAL" clId="{2F518153-0D85-404A-B7DF-3B3B04981EA2}" dt="2022-05-09T01:56:12.376" v="469" actId="20577"/>
        <pc:sldMkLst>
          <pc:docMk/>
          <pc:sldMk cId="460443455" sldId="266"/>
        </pc:sldMkLst>
        <pc:spChg chg="mod">
          <ac:chgData name="Vidhi Sharma" userId="fadc3e25-3407-4888-8e3e-1d61f30f4964" providerId="ADAL" clId="{2F518153-0D85-404A-B7DF-3B3B04981EA2}" dt="2022-05-09T01:46:47.283" v="294" actId="122"/>
          <ac:spMkLst>
            <pc:docMk/>
            <pc:sldMk cId="460443455" sldId="266"/>
            <ac:spMk id="2" creationId="{891CD071-E44E-FD14-F686-7F2BEFB24362}"/>
          </ac:spMkLst>
        </pc:spChg>
        <pc:spChg chg="add mod">
          <ac:chgData name="Vidhi Sharma" userId="fadc3e25-3407-4888-8e3e-1d61f30f4964" providerId="ADAL" clId="{2F518153-0D85-404A-B7DF-3B3B04981EA2}" dt="2022-05-09T01:56:12.376" v="469" actId="20577"/>
          <ac:spMkLst>
            <pc:docMk/>
            <pc:sldMk cId="460443455" sldId="266"/>
            <ac:spMk id="4" creationId="{736F3CDA-CF92-BECB-E325-D96ACCC832E6}"/>
          </ac:spMkLst>
        </pc:spChg>
      </pc:sldChg>
      <pc:sldChg chg="addSp modSp new mod setBg">
        <pc:chgData name="Vidhi Sharma" userId="fadc3e25-3407-4888-8e3e-1d61f30f4964" providerId="ADAL" clId="{2F518153-0D85-404A-B7DF-3B3B04981EA2}" dt="2022-05-09T01:58:28.202" v="506" actId="26606"/>
        <pc:sldMkLst>
          <pc:docMk/>
          <pc:sldMk cId="600972850" sldId="267"/>
        </pc:sldMkLst>
        <pc:spChg chg="add mod">
          <ac:chgData name="Vidhi Sharma" userId="fadc3e25-3407-4888-8e3e-1d61f30f4964" providerId="ADAL" clId="{2F518153-0D85-404A-B7DF-3B3B04981EA2}" dt="2022-05-09T01:58:28.202" v="506" actId="26606"/>
          <ac:spMkLst>
            <pc:docMk/>
            <pc:sldMk cId="600972850" sldId="267"/>
            <ac:spMk id="2" creationId="{AA9E6A1E-9DEB-F09A-9303-5BC7A3411508}"/>
          </ac:spMkLst>
        </pc:spChg>
        <pc:spChg chg="add">
          <ac:chgData name="Vidhi Sharma" userId="fadc3e25-3407-4888-8e3e-1d61f30f4964" providerId="ADAL" clId="{2F518153-0D85-404A-B7DF-3B3B04981EA2}" dt="2022-05-09T01:58:28.202" v="506" actId="26606"/>
          <ac:spMkLst>
            <pc:docMk/>
            <pc:sldMk cId="600972850" sldId="267"/>
            <ac:spMk id="10" creationId="{4063B759-00FC-46D1-9898-8E8625268FAF}"/>
          </ac:spMkLst>
        </pc:spChg>
        <pc:spChg chg="add">
          <ac:chgData name="Vidhi Sharma" userId="fadc3e25-3407-4888-8e3e-1d61f30f4964" providerId="ADAL" clId="{2F518153-0D85-404A-B7DF-3B3B04981EA2}" dt="2022-05-09T01:58:28.202" v="506" actId="26606"/>
          <ac:spMkLst>
            <pc:docMk/>
            <pc:sldMk cId="600972850" sldId="267"/>
            <ac:spMk id="12" creationId="{D5B012D8-7F27-4758-9AC6-C889B154BD73}"/>
          </ac:spMkLst>
        </pc:spChg>
        <pc:picChg chg="add">
          <ac:chgData name="Vidhi Sharma" userId="fadc3e25-3407-4888-8e3e-1d61f30f4964" providerId="ADAL" clId="{2F518153-0D85-404A-B7DF-3B3B04981EA2}" dt="2022-05-09T01:58:28.202" v="506" actId="26606"/>
          <ac:picMkLst>
            <pc:docMk/>
            <pc:sldMk cId="600972850" sldId="267"/>
            <ac:picMk id="4" creationId="{07AFE3AF-4335-45E0-AC9A-65AB14BAAB32}"/>
          </ac:picMkLst>
        </pc:picChg>
        <pc:cxnChg chg="add">
          <ac:chgData name="Vidhi Sharma" userId="fadc3e25-3407-4888-8e3e-1d61f30f4964" providerId="ADAL" clId="{2F518153-0D85-404A-B7DF-3B3B04981EA2}" dt="2022-05-09T01:58:28.202" v="506" actId="26606"/>
          <ac:cxnSpMkLst>
            <pc:docMk/>
            <pc:sldMk cId="600972850" sldId="267"/>
            <ac:cxnSpMk id="8" creationId="{D1B787A8-0D67-4B7E-9B48-86BD906AB6B5}"/>
          </ac:cxnSpMkLst>
        </pc:cxnChg>
      </pc:sldChg>
      <pc:sldChg chg="addSp modSp new mod">
        <pc:chgData name="Vidhi Sharma" userId="fadc3e25-3407-4888-8e3e-1d61f30f4964" providerId="ADAL" clId="{2F518153-0D85-404A-B7DF-3B3B04981EA2}" dt="2022-05-09T14:32:42.077" v="1152" actId="14100"/>
        <pc:sldMkLst>
          <pc:docMk/>
          <pc:sldMk cId="286240226" sldId="268"/>
        </pc:sldMkLst>
        <pc:spChg chg="add mod">
          <ac:chgData name="Vidhi Sharma" userId="fadc3e25-3407-4888-8e3e-1d61f30f4964" providerId="ADAL" clId="{2F518153-0D85-404A-B7DF-3B3B04981EA2}" dt="2022-05-09T14:32:42.077" v="1152" actId="14100"/>
          <ac:spMkLst>
            <pc:docMk/>
            <pc:sldMk cId="286240226" sldId="268"/>
            <ac:spMk id="4" creationId="{8A4A0414-F647-451B-E351-23E975E8B89A}"/>
          </ac:spMkLst>
        </pc:spChg>
        <pc:picChg chg="add mod">
          <ac:chgData name="Vidhi Sharma" userId="fadc3e25-3407-4888-8e3e-1d61f30f4964" providerId="ADAL" clId="{2F518153-0D85-404A-B7DF-3B3B04981EA2}" dt="2022-05-09T14:32:24.198" v="1148" actId="14100"/>
          <ac:picMkLst>
            <pc:docMk/>
            <pc:sldMk cId="286240226" sldId="268"/>
            <ac:picMk id="3" creationId="{EFA55B9B-F5C8-DBE3-99B4-A6960D45AE53}"/>
          </ac:picMkLst>
        </pc:picChg>
      </pc:sldChg>
      <pc:sldChg chg="addSp modSp mod setBg">
        <pc:chgData name="Vidhi Sharma" userId="fadc3e25-3407-4888-8e3e-1d61f30f4964" providerId="ADAL" clId="{2F518153-0D85-404A-B7DF-3B3B04981EA2}" dt="2022-05-09T14:31:42.102" v="1144" actId="26606"/>
        <pc:sldMkLst>
          <pc:docMk/>
          <pc:sldMk cId="2436149584" sldId="269"/>
        </pc:sldMkLst>
        <pc:spChg chg="mod">
          <ac:chgData name="Vidhi Sharma" userId="fadc3e25-3407-4888-8e3e-1d61f30f4964" providerId="ADAL" clId="{2F518153-0D85-404A-B7DF-3B3B04981EA2}" dt="2022-05-09T14:31:42.102" v="1144" actId="26606"/>
          <ac:spMkLst>
            <pc:docMk/>
            <pc:sldMk cId="2436149584" sldId="269"/>
            <ac:spMk id="2" creationId="{36E54AAA-56E1-768E-AA91-A871EC0D8A1F}"/>
          </ac:spMkLst>
        </pc:spChg>
        <pc:spChg chg="mod">
          <ac:chgData name="Vidhi Sharma" userId="fadc3e25-3407-4888-8e3e-1d61f30f4964" providerId="ADAL" clId="{2F518153-0D85-404A-B7DF-3B3B04981EA2}" dt="2022-05-09T14:31:42.102" v="1144" actId="26606"/>
          <ac:spMkLst>
            <pc:docMk/>
            <pc:sldMk cId="2436149584" sldId="269"/>
            <ac:spMk id="3" creationId="{3044131D-8612-F631-A718-B706529C9D13}"/>
          </ac:spMkLst>
        </pc:spChg>
        <pc:spChg chg="add">
          <ac:chgData name="Vidhi Sharma" userId="fadc3e25-3407-4888-8e3e-1d61f30f4964" providerId="ADAL" clId="{2F518153-0D85-404A-B7DF-3B3B04981EA2}" dt="2022-05-09T14:31:42.102" v="1144" actId="26606"/>
          <ac:spMkLst>
            <pc:docMk/>
            <pc:sldMk cId="2436149584" sldId="269"/>
            <ac:spMk id="8" creationId="{327D73B4-9F5C-4A64-A179-51B9500CB8B5}"/>
          </ac:spMkLst>
        </pc:spChg>
        <pc:spChg chg="add">
          <ac:chgData name="Vidhi Sharma" userId="fadc3e25-3407-4888-8e3e-1d61f30f4964" providerId="ADAL" clId="{2F518153-0D85-404A-B7DF-3B3B04981EA2}" dt="2022-05-09T14:31:42.102" v="1144" actId="26606"/>
          <ac:spMkLst>
            <pc:docMk/>
            <pc:sldMk cId="2436149584" sldId="269"/>
            <ac:spMk id="10" creationId="{C1F06963-6374-4B48-844F-071A9BAAAE02}"/>
          </ac:spMkLst>
        </pc:spChg>
        <pc:spChg chg="add">
          <ac:chgData name="Vidhi Sharma" userId="fadc3e25-3407-4888-8e3e-1d61f30f4964" providerId="ADAL" clId="{2F518153-0D85-404A-B7DF-3B3B04981EA2}" dt="2022-05-09T14:31:42.102" v="1144" actId="26606"/>
          <ac:spMkLst>
            <pc:docMk/>
            <pc:sldMk cId="2436149584" sldId="269"/>
            <ac:spMk id="12" creationId="{6CB927A4-E432-4310-9CD5-E89FF5063179}"/>
          </ac:spMkLst>
        </pc:spChg>
        <pc:spChg chg="add">
          <ac:chgData name="Vidhi Sharma" userId="fadc3e25-3407-4888-8e3e-1d61f30f4964" providerId="ADAL" clId="{2F518153-0D85-404A-B7DF-3B3B04981EA2}" dt="2022-05-09T14:31:42.102" v="1144" actId="26606"/>
          <ac:spMkLst>
            <pc:docMk/>
            <pc:sldMk cId="2436149584" sldId="269"/>
            <ac:spMk id="14" creationId="{1453BF6C-B012-48B7-B4E8-6D7AC7C27D02}"/>
          </ac:spMkLst>
        </pc:spChg>
        <pc:spChg chg="add">
          <ac:chgData name="Vidhi Sharma" userId="fadc3e25-3407-4888-8e3e-1d61f30f4964" providerId="ADAL" clId="{2F518153-0D85-404A-B7DF-3B3B04981EA2}" dt="2022-05-09T14:31:42.102" v="1144" actId="26606"/>
          <ac:spMkLst>
            <pc:docMk/>
            <pc:sldMk cId="2436149584" sldId="269"/>
            <ac:spMk id="16" creationId="{E3020543-B24B-4EC4-8FFC-8DD88EEA91A8}"/>
          </ac:spMkLst>
        </pc:spChg>
        <pc:cxnChg chg="add">
          <ac:chgData name="Vidhi Sharma" userId="fadc3e25-3407-4888-8e3e-1d61f30f4964" providerId="ADAL" clId="{2F518153-0D85-404A-B7DF-3B3B04981EA2}" dt="2022-05-09T14:31:42.102" v="1144" actId="26606"/>
          <ac:cxnSpMkLst>
            <pc:docMk/>
            <pc:sldMk cId="2436149584" sldId="269"/>
            <ac:cxnSpMk id="18" creationId="{C49DA8F6-BCC1-4447-B54C-57856834B94B}"/>
          </ac:cxnSpMkLst>
        </pc:cxnChg>
      </pc:sldChg>
    </pc:docChg>
  </pc:docChgLst>
  <pc:docChgLst>
    <pc:chgData name="Abhijith Chigurupati" userId="S::achiguru@uncc.edu::8b076378-1ffb-4af1-8bc3-bfc66538e757" providerId="AD" clId="Web-{0C0CF934-4925-4295-F5ED-04D4813AC5D6}"/>
    <pc:docChg chg="addSld delSld modSld">
      <pc:chgData name="Abhijith Chigurupati" userId="S::achiguru@uncc.edu::8b076378-1ffb-4af1-8bc3-bfc66538e757" providerId="AD" clId="Web-{0C0CF934-4925-4295-F5ED-04D4813AC5D6}" dt="2022-05-09T07:57:31.198" v="599" actId="20577"/>
      <pc:docMkLst>
        <pc:docMk/>
      </pc:docMkLst>
      <pc:sldChg chg="addSp delSp modSp mod setBg">
        <pc:chgData name="Abhijith Chigurupati" userId="S::achiguru@uncc.edu::8b076378-1ffb-4af1-8bc3-bfc66538e757" providerId="AD" clId="Web-{0C0CF934-4925-4295-F5ED-04D4813AC5D6}" dt="2022-05-09T06:54:01.839" v="283"/>
        <pc:sldMkLst>
          <pc:docMk/>
          <pc:sldMk cId="460443455" sldId="266"/>
        </pc:sldMkLst>
        <pc:spChg chg="mod">
          <ac:chgData name="Abhijith Chigurupati" userId="S::achiguru@uncc.edu::8b076378-1ffb-4af1-8bc3-bfc66538e757" providerId="AD" clId="Web-{0C0CF934-4925-4295-F5ED-04D4813AC5D6}" dt="2022-05-09T06:54:01.839" v="283"/>
          <ac:spMkLst>
            <pc:docMk/>
            <pc:sldMk cId="460443455" sldId="266"/>
            <ac:spMk id="2" creationId="{891CD071-E44E-FD14-F686-7F2BEFB24362}"/>
          </ac:spMkLst>
        </pc:spChg>
        <pc:spChg chg="mod">
          <ac:chgData name="Abhijith Chigurupati" userId="S::achiguru@uncc.edu::8b076378-1ffb-4af1-8bc3-bfc66538e757" providerId="AD" clId="Web-{0C0CF934-4925-4295-F5ED-04D4813AC5D6}" dt="2022-05-09T06:54:01.839" v="283"/>
          <ac:spMkLst>
            <pc:docMk/>
            <pc:sldMk cId="460443455" sldId="266"/>
            <ac:spMk id="4" creationId="{736F3CDA-CF92-BECB-E325-D96ACCC832E6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4:01.839" v="282"/>
          <ac:spMkLst>
            <pc:docMk/>
            <pc:sldMk cId="460443455" sldId="266"/>
            <ac:spMk id="11" creationId="{CDBF2F9D-983F-4E90-827D-5A23216DEA35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4:01.839" v="282"/>
          <ac:spMkLst>
            <pc:docMk/>
            <pc:sldMk cId="460443455" sldId="266"/>
            <ac:spMk id="13" creationId="{6CB927A4-E432-4310-9CD5-E89FF5063179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4:01.839" v="282"/>
          <ac:spMkLst>
            <pc:docMk/>
            <pc:sldMk cId="460443455" sldId="266"/>
            <ac:spMk id="15" creationId="{E3020543-B24B-4EC4-8FFC-8DD88EEA91A8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4:01.839" v="282"/>
          <ac:spMkLst>
            <pc:docMk/>
            <pc:sldMk cId="460443455" sldId="266"/>
            <ac:spMk id="17" creationId="{1453BF6C-B012-48B7-B4E8-6D7AC7C27D02}"/>
          </ac:spMkLst>
        </pc:spChg>
        <pc:spChg chg="add">
          <ac:chgData name="Abhijith Chigurupati" userId="S::achiguru@uncc.edu::8b076378-1ffb-4af1-8bc3-bfc66538e757" providerId="AD" clId="Web-{0C0CF934-4925-4295-F5ED-04D4813AC5D6}" dt="2022-05-09T06:54:01.839" v="283"/>
          <ac:spMkLst>
            <pc:docMk/>
            <pc:sldMk cId="460443455" sldId="266"/>
            <ac:spMk id="22" creationId="{8D1AA55E-40D5-461B-A5A8-4AE8AAB71B08}"/>
          </ac:spMkLst>
        </pc:spChg>
        <pc:spChg chg="add">
          <ac:chgData name="Abhijith Chigurupati" userId="S::achiguru@uncc.edu::8b076378-1ffb-4af1-8bc3-bfc66538e757" providerId="AD" clId="Web-{0C0CF934-4925-4295-F5ED-04D4813AC5D6}" dt="2022-05-09T06:54:01.839" v="283"/>
          <ac:spMkLst>
            <pc:docMk/>
            <pc:sldMk cId="460443455" sldId="266"/>
            <ac:spMk id="24" creationId="{6CB927A4-E432-4310-9CD5-E89FF5063179}"/>
          </ac:spMkLst>
        </pc:spChg>
        <pc:spChg chg="add">
          <ac:chgData name="Abhijith Chigurupati" userId="S::achiguru@uncc.edu::8b076378-1ffb-4af1-8bc3-bfc66538e757" providerId="AD" clId="Web-{0C0CF934-4925-4295-F5ED-04D4813AC5D6}" dt="2022-05-09T06:54:01.839" v="283"/>
          <ac:spMkLst>
            <pc:docMk/>
            <pc:sldMk cId="460443455" sldId="266"/>
            <ac:spMk id="25" creationId="{E3020543-B24B-4EC4-8FFC-8DD88EEA91A8}"/>
          </ac:spMkLst>
        </pc:spChg>
        <pc:spChg chg="add">
          <ac:chgData name="Abhijith Chigurupati" userId="S::achiguru@uncc.edu::8b076378-1ffb-4af1-8bc3-bfc66538e757" providerId="AD" clId="Web-{0C0CF934-4925-4295-F5ED-04D4813AC5D6}" dt="2022-05-09T06:54:01.839" v="283"/>
          <ac:spMkLst>
            <pc:docMk/>
            <pc:sldMk cId="460443455" sldId="266"/>
            <ac:spMk id="26" creationId="{1453BF6C-B012-48B7-B4E8-6D7AC7C27D02}"/>
          </ac:spMkLst>
        </pc:spChg>
        <pc:cxnChg chg="add del">
          <ac:chgData name="Abhijith Chigurupati" userId="S::achiguru@uncc.edu::8b076378-1ffb-4af1-8bc3-bfc66538e757" providerId="AD" clId="Web-{0C0CF934-4925-4295-F5ED-04D4813AC5D6}" dt="2022-05-09T06:54:01.839" v="282"/>
          <ac:cxnSpMkLst>
            <pc:docMk/>
            <pc:sldMk cId="460443455" sldId="266"/>
            <ac:cxnSpMk id="9" creationId="{5C05CAAB-DBA2-4548-AD5F-01BB97FBB207}"/>
          </ac:cxnSpMkLst>
        </pc:cxnChg>
        <pc:cxnChg chg="add del">
          <ac:chgData name="Abhijith Chigurupati" userId="S::achiguru@uncc.edu::8b076378-1ffb-4af1-8bc3-bfc66538e757" providerId="AD" clId="Web-{0C0CF934-4925-4295-F5ED-04D4813AC5D6}" dt="2022-05-09T06:54:01.839" v="282"/>
          <ac:cxnSpMkLst>
            <pc:docMk/>
            <pc:sldMk cId="460443455" sldId="266"/>
            <ac:cxnSpMk id="19" creationId="{C49DA8F6-BCC1-4447-B54C-57856834B94B}"/>
          </ac:cxnSpMkLst>
        </pc:cxnChg>
        <pc:cxnChg chg="add">
          <ac:chgData name="Abhijith Chigurupati" userId="S::achiguru@uncc.edu::8b076378-1ffb-4af1-8bc3-bfc66538e757" providerId="AD" clId="Web-{0C0CF934-4925-4295-F5ED-04D4813AC5D6}" dt="2022-05-09T06:54:01.839" v="283"/>
          <ac:cxnSpMkLst>
            <pc:docMk/>
            <pc:sldMk cId="460443455" sldId="266"/>
            <ac:cxnSpMk id="21" creationId="{5C05CAAB-DBA2-4548-AD5F-01BB97FBB207}"/>
          </ac:cxnSpMkLst>
        </pc:cxnChg>
        <pc:cxnChg chg="add">
          <ac:chgData name="Abhijith Chigurupati" userId="S::achiguru@uncc.edu::8b076378-1ffb-4af1-8bc3-bfc66538e757" providerId="AD" clId="Web-{0C0CF934-4925-4295-F5ED-04D4813AC5D6}" dt="2022-05-09T06:54:01.839" v="283"/>
          <ac:cxnSpMkLst>
            <pc:docMk/>
            <pc:sldMk cId="460443455" sldId="266"/>
            <ac:cxnSpMk id="23" creationId="{7EB498BD-8089-4626-91EA-4978EBEF535E}"/>
          </ac:cxnSpMkLst>
        </pc:cxnChg>
      </pc:sldChg>
      <pc:sldChg chg="modSp new">
        <pc:chgData name="Abhijith Chigurupati" userId="S::achiguru@uncc.edu::8b076378-1ffb-4af1-8bc3-bfc66538e757" providerId="AD" clId="Web-{0C0CF934-4925-4295-F5ED-04D4813AC5D6}" dt="2022-05-09T07:04:44.823" v="396" actId="20577"/>
        <pc:sldMkLst>
          <pc:docMk/>
          <pc:sldMk cId="2436149584" sldId="269"/>
        </pc:sldMkLst>
        <pc:spChg chg="mod">
          <ac:chgData name="Abhijith Chigurupati" userId="S::achiguru@uncc.edu::8b076378-1ffb-4af1-8bc3-bfc66538e757" providerId="AD" clId="Web-{0C0CF934-4925-4295-F5ED-04D4813AC5D6}" dt="2022-05-09T06:47:03.734" v="35" actId="20577"/>
          <ac:spMkLst>
            <pc:docMk/>
            <pc:sldMk cId="2436149584" sldId="269"/>
            <ac:spMk id="2" creationId="{36E54AAA-56E1-768E-AA91-A871EC0D8A1F}"/>
          </ac:spMkLst>
        </pc:spChg>
        <pc:spChg chg="mod">
          <ac:chgData name="Abhijith Chigurupati" userId="S::achiguru@uncc.edu::8b076378-1ffb-4af1-8bc3-bfc66538e757" providerId="AD" clId="Web-{0C0CF934-4925-4295-F5ED-04D4813AC5D6}" dt="2022-05-09T07:04:44.823" v="396" actId="20577"/>
          <ac:spMkLst>
            <pc:docMk/>
            <pc:sldMk cId="2436149584" sldId="269"/>
            <ac:spMk id="3" creationId="{3044131D-8612-F631-A718-B706529C9D13}"/>
          </ac:spMkLst>
        </pc:spChg>
      </pc:sldChg>
      <pc:sldChg chg="addSp delSp modSp new mod setBg">
        <pc:chgData name="Abhijith Chigurupati" userId="S::achiguru@uncc.edu::8b076378-1ffb-4af1-8bc3-bfc66538e757" providerId="AD" clId="Web-{0C0CF934-4925-4295-F5ED-04D4813AC5D6}" dt="2022-05-09T06:52:54.366" v="276" actId="14100"/>
        <pc:sldMkLst>
          <pc:docMk/>
          <pc:sldMk cId="3275891046" sldId="270"/>
        </pc:sldMkLst>
        <pc:spChg chg="del mod ord">
          <ac:chgData name="Abhijith Chigurupati" userId="S::achiguru@uncc.edu::8b076378-1ffb-4af1-8bc3-bfc66538e757" providerId="AD" clId="Web-{0C0CF934-4925-4295-F5ED-04D4813AC5D6}" dt="2022-05-09T06:52:07.285" v="268"/>
          <ac:spMkLst>
            <pc:docMk/>
            <pc:sldMk cId="3275891046" sldId="270"/>
            <ac:spMk id="2" creationId="{1C8492C6-38F4-F0F7-6F80-77FCDFC582FE}"/>
          </ac:spMkLst>
        </pc:spChg>
        <pc:spChg chg="del">
          <ac:chgData name="Abhijith Chigurupati" userId="S::achiguru@uncc.edu::8b076378-1ffb-4af1-8bc3-bfc66538e757" providerId="AD" clId="Web-{0C0CF934-4925-4295-F5ED-04D4813AC5D6}" dt="2022-05-09T06:51:37.830" v="260"/>
          <ac:spMkLst>
            <pc:docMk/>
            <pc:sldMk cId="3275891046" sldId="270"/>
            <ac:spMk id="3" creationId="{F5A4FE80-AC8E-A09B-55B5-8D9E8DDD9688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2:00.535" v="265"/>
          <ac:spMkLst>
            <pc:docMk/>
            <pc:sldMk cId="3275891046" sldId="270"/>
            <ac:spMk id="8" creationId="{DEBC4FFE-41C0-ECBB-9A10-C22397F53F35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1:51.190" v="263"/>
          <ac:spMkLst>
            <pc:docMk/>
            <pc:sldMk cId="3275891046" sldId="270"/>
            <ac:spMk id="11" creationId="{DCE1AED4-C7FF-4468-BF54-4470A0A3E283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1:51.190" v="263"/>
          <ac:spMkLst>
            <pc:docMk/>
            <pc:sldMk cId="3275891046" sldId="270"/>
            <ac:spMk id="13" creationId="{BDE94FAB-AA60-43B4-A2C3-3A940B9A951A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2:00.535" v="265"/>
          <ac:spMkLst>
            <pc:docMk/>
            <pc:sldMk cId="3275891046" sldId="270"/>
            <ac:spMk id="15" creationId="{6CB927A4-E432-4310-9CD5-E89FF5063179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2:00.535" v="265"/>
          <ac:spMkLst>
            <pc:docMk/>
            <pc:sldMk cId="3275891046" sldId="270"/>
            <ac:spMk id="16" creationId="{327D73B4-9F5C-4A64-A179-51B9500CB8B5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2:00.535" v="265"/>
          <ac:spMkLst>
            <pc:docMk/>
            <pc:sldMk cId="3275891046" sldId="270"/>
            <ac:spMk id="17" creationId="{1453BF6C-B012-48B7-B4E8-6D7AC7C27D02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2:00.535" v="265"/>
          <ac:spMkLst>
            <pc:docMk/>
            <pc:sldMk cId="3275891046" sldId="270"/>
            <ac:spMk id="18" creationId="{C1F06963-6374-4B48-844F-071A9BAAAE02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6:52:00.535" v="265"/>
          <ac:spMkLst>
            <pc:docMk/>
            <pc:sldMk cId="3275891046" sldId="270"/>
            <ac:spMk id="19" creationId="{E3020543-B24B-4EC4-8FFC-8DD88EEA91A8}"/>
          </ac:spMkLst>
        </pc:spChg>
        <pc:picChg chg="add mod ord">
          <ac:chgData name="Abhijith Chigurupati" userId="S::achiguru@uncc.edu::8b076378-1ffb-4af1-8bc3-bfc66538e757" providerId="AD" clId="Web-{0C0CF934-4925-4295-F5ED-04D4813AC5D6}" dt="2022-05-09T06:52:54.366" v="276" actId="14100"/>
          <ac:picMkLst>
            <pc:docMk/>
            <pc:sldMk cId="3275891046" sldId="270"/>
            <ac:picMk id="4" creationId="{86DAEA86-3D83-E8F7-8BDE-E66533E07433}"/>
          </ac:picMkLst>
        </pc:picChg>
        <pc:picChg chg="add mod">
          <ac:chgData name="Abhijith Chigurupati" userId="S::achiguru@uncc.edu::8b076378-1ffb-4af1-8bc3-bfc66538e757" providerId="AD" clId="Web-{0C0CF934-4925-4295-F5ED-04D4813AC5D6}" dt="2022-05-09T06:52:46.319" v="274" actId="1076"/>
          <ac:picMkLst>
            <pc:docMk/>
            <pc:sldMk cId="3275891046" sldId="270"/>
            <ac:picMk id="5" creationId="{EF8E737E-B4C2-6590-3B28-227C932EDB33}"/>
          </ac:picMkLst>
        </pc:picChg>
        <pc:cxnChg chg="add del">
          <ac:chgData name="Abhijith Chigurupati" userId="S::achiguru@uncc.edu::8b076378-1ffb-4af1-8bc3-bfc66538e757" providerId="AD" clId="Web-{0C0CF934-4925-4295-F5ED-04D4813AC5D6}" dt="2022-05-09T06:51:51.190" v="263"/>
          <ac:cxnSpMkLst>
            <pc:docMk/>
            <pc:sldMk cId="3275891046" sldId="270"/>
            <ac:cxnSpMk id="9" creationId="{D1B787A8-0D67-4B7E-9B48-86BD906AB6B5}"/>
          </ac:cxnSpMkLst>
        </pc:cxnChg>
        <pc:cxnChg chg="add del">
          <ac:chgData name="Abhijith Chigurupati" userId="S::achiguru@uncc.edu::8b076378-1ffb-4af1-8bc3-bfc66538e757" providerId="AD" clId="Web-{0C0CF934-4925-4295-F5ED-04D4813AC5D6}" dt="2022-05-09T06:52:00.535" v="265"/>
          <ac:cxnSpMkLst>
            <pc:docMk/>
            <pc:sldMk cId="3275891046" sldId="270"/>
            <ac:cxnSpMk id="21" creationId="{C49DA8F6-BCC1-4447-B54C-57856834B94B}"/>
          </ac:cxnSpMkLst>
        </pc:cxnChg>
      </pc:sldChg>
      <pc:sldChg chg="addSp modSp new mod setBg addAnim">
        <pc:chgData name="Abhijith Chigurupati" userId="S::achiguru@uncc.edu::8b076378-1ffb-4af1-8bc3-bfc66538e757" providerId="AD" clId="Web-{0C0CF934-4925-4295-F5ED-04D4813AC5D6}" dt="2022-05-09T06:59:40.364" v="387" actId="1076"/>
        <pc:sldMkLst>
          <pc:docMk/>
          <pc:sldMk cId="1951082733" sldId="271"/>
        </pc:sldMkLst>
        <pc:spChg chg="mod">
          <ac:chgData name="Abhijith Chigurupati" userId="S::achiguru@uncc.edu::8b076378-1ffb-4af1-8bc3-bfc66538e757" providerId="AD" clId="Web-{0C0CF934-4925-4295-F5ED-04D4813AC5D6}" dt="2022-05-09T06:59:40.364" v="387" actId="1076"/>
          <ac:spMkLst>
            <pc:docMk/>
            <pc:sldMk cId="1951082733" sldId="271"/>
            <ac:spMk id="2" creationId="{1C8BF104-7D28-95EC-33FD-6B90F25100E2}"/>
          </ac:spMkLst>
        </pc:spChg>
        <pc:spChg chg="add">
          <ac:chgData name="Abhijith Chigurupati" userId="S::achiguru@uncc.edu::8b076378-1ffb-4af1-8bc3-bfc66538e757" providerId="AD" clId="Web-{0C0CF934-4925-4295-F5ED-04D4813AC5D6}" dt="2022-05-09T06:59:11.362" v="385"/>
          <ac:spMkLst>
            <pc:docMk/>
            <pc:sldMk cId="1951082733" sldId="271"/>
            <ac:spMk id="10" creationId="{C17278C5-34E8-4293-BE47-73B18483AF7B}"/>
          </ac:spMkLst>
        </pc:spChg>
        <pc:spChg chg="add">
          <ac:chgData name="Abhijith Chigurupati" userId="S::achiguru@uncc.edu::8b076378-1ffb-4af1-8bc3-bfc66538e757" providerId="AD" clId="Web-{0C0CF934-4925-4295-F5ED-04D4813AC5D6}" dt="2022-05-09T06:59:11.362" v="385"/>
          <ac:spMkLst>
            <pc:docMk/>
            <pc:sldMk cId="1951082733" sldId="271"/>
            <ac:spMk id="12" creationId="{9A3F5928-D955-456A-97B5-AA390B8CE9D5}"/>
          </ac:spMkLst>
        </pc:spChg>
        <pc:spChg chg="add">
          <ac:chgData name="Abhijith Chigurupati" userId="S::achiguru@uncc.edu::8b076378-1ffb-4af1-8bc3-bfc66538e757" providerId="AD" clId="Web-{0C0CF934-4925-4295-F5ED-04D4813AC5D6}" dt="2022-05-09T06:59:11.362" v="385"/>
          <ac:spMkLst>
            <pc:docMk/>
            <pc:sldMk cId="1951082733" sldId="271"/>
            <ac:spMk id="16" creationId="{C5CB530E-515E-412C-9DF1-5F8FFBD6F383}"/>
          </ac:spMkLst>
        </pc:spChg>
        <pc:spChg chg="add">
          <ac:chgData name="Abhijith Chigurupati" userId="S::achiguru@uncc.edu::8b076378-1ffb-4af1-8bc3-bfc66538e757" providerId="AD" clId="Web-{0C0CF934-4925-4295-F5ED-04D4813AC5D6}" dt="2022-05-09T06:59:11.362" v="385"/>
          <ac:spMkLst>
            <pc:docMk/>
            <pc:sldMk cId="1951082733" sldId="271"/>
            <ac:spMk id="18" creationId="{712D4376-A578-4FF1-94FC-245E7A6A489F}"/>
          </ac:spMkLst>
        </pc:spChg>
        <pc:spChg chg="add">
          <ac:chgData name="Abhijith Chigurupati" userId="S::achiguru@uncc.edu::8b076378-1ffb-4af1-8bc3-bfc66538e757" providerId="AD" clId="Web-{0C0CF934-4925-4295-F5ED-04D4813AC5D6}" dt="2022-05-09T06:59:11.362" v="385"/>
          <ac:spMkLst>
            <pc:docMk/>
            <pc:sldMk cId="1951082733" sldId="271"/>
            <ac:spMk id="20" creationId="{AEA7509D-F04F-40CB-A0B3-EEF16499CC9F}"/>
          </ac:spMkLst>
        </pc:spChg>
        <pc:picChg chg="add">
          <ac:chgData name="Abhijith Chigurupati" userId="S::achiguru@uncc.edu::8b076378-1ffb-4af1-8bc3-bfc66538e757" providerId="AD" clId="Web-{0C0CF934-4925-4295-F5ED-04D4813AC5D6}" dt="2022-05-09T06:59:11.362" v="385"/>
          <ac:picMkLst>
            <pc:docMk/>
            <pc:sldMk cId="1951082733" sldId="271"/>
            <ac:picMk id="4" creationId="{93FCDB20-CF38-AF8E-CAB9-20BB2AC438BA}"/>
          </ac:picMkLst>
        </pc:picChg>
        <pc:cxnChg chg="add">
          <ac:chgData name="Abhijith Chigurupati" userId="S::achiguru@uncc.edu::8b076378-1ffb-4af1-8bc3-bfc66538e757" providerId="AD" clId="Web-{0C0CF934-4925-4295-F5ED-04D4813AC5D6}" dt="2022-05-09T06:59:11.362" v="385"/>
          <ac:cxnSpMkLst>
            <pc:docMk/>
            <pc:sldMk cId="1951082733" sldId="271"/>
            <ac:cxnSpMk id="8" creationId="{D1B787A8-0D67-4B7E-9B48-86BD906AB6B5}"/>
          </ac:cxnSpMkLst>
        </pc:cxnChg>
        <pc:cxnChg chg="add">
          <ac:chgData name="Abhijith Chigurupati" userId="S::achiguru@uncc.edu::8b076378-1ffb-4af1-8bc3-bfc66538e757" providerId="AD" clId="Web-{0C0CF934-4925-4295-F5ED-04D4813AC5D6}" dt="2022-05-09T06:59:11.362" v="385"/>
          <ac:cxnSpMkLst>
            <pc:docMk/>
            <pc:sldMk cId="1951082733" sldId="271"/>
            <ac:cxnSpMk id="14" creationId="{56020367-4FD5-4596-8E10-C5F095CD8DBF}"/>
          </ac:cxnSpMkLst>
        </pc:cxnChg>
      </pc:sldChg>
      <pc:sldChg chg="addSp delSp modSp new mod modClrScheme chgLayout">
        <pc:chgData name="Abhijith Chigurupati" userId="S::achiguru@uncc.edu::8b076378-1ffb-4af1-8bc3-bfc66538e757" providerId="AD" clId="Web-{0C0CF934-4925-4295-F5ED-04D4813AC5D6}" dt="2022-05-09T07:52:53.850" v="471" actId="14100"/>
        <pc:sldMkLst>
          <pc:docMk/>
          <pc:sldMk cId="3473168381" sldId="272"/>
        </pc:sldMkLst>
        <pc:spChg chg="del">
          <ac:chgData name="Abhijith Chigurupati" userId="S::achiguru@uncc.edu::8b076378-1ffb-4af1-8bc3-bfc66538e757" providerId="AD" clId="Web-{0C0CF934-4925-4295-F5ED-04D4813AC5D6}" dt="2022-05-09T07:48:42.284" v="421"/>
          <ac:spMkLst>
            <pc:docMk/>
            <pc:sldMk cId="3473168381" sldId="272"/>
            <ac:spMk id="2" creationId="{00FD2039-7685-C249-21F7-1E7E8E9EC1A5}"/>
          </ac:spMkLst>
        </pc:spChg>
        <pc:spChg chg="add mod ord">
          <ac:chgData name="Abhijith Chigurupati" userId="S::achiguru@uncc.edu::8b076378-1ffb-4af1-8bc3-bfc66538e757" providerId="AD" clId="Web-{0C0CF934-4925-4295-F5ED-04D4813AC5D6}" dt="2022-05-09T07:52:49.444" v="470" actId="1076"/>
          <ac:spMkLst>
            <pc:docMk/>
            <pc:sldMk cId="3473168381" sldId="272"/>
            <ac:spMk id="4" creationId="{2A8A4B62-7586-A22A-BE13-1522CE981D80}"/>
          </ac:spMkLst>
        </pc:spChg>
        <pc:spChg chg="add del mod ord">
          <ac:chgData name="Abhijith Chigurupati" userId="S::achiguru@uncc.edu::8b076378-1ffb-4af1-8bc3-bfc66538e757" providerId="AD" clId="Web-{0C0CF934-4925-4295-F5ED-04D4813AC5D6}" dt="2022-05-09T07:49:12.612" v="427"/>
          <ac:spMkLst>
            <pc:docMk/>
            <pc:sldMk cId="3473168381" sldId="272"/>
            <ac:spMk id="5" creationId="{B370C4F2-63A3-8E28-B0C5-4C7F826A5161}"/>
          </ac:spMkLst>
        </pc:spChg>
        <pc:picChg chg="add mod">
          <ac:chgData name="Abhijith Chigurupati" userId="S::achiguru@uncc.edu::8b076378-1ffb-4af1-8bc3-bfc66538e757" providerId="AD" clId="Web-{0C0CF934-4925-4295-F5ED-04D4813AC5D6}" dt="2022-05-09T07:52:53.850" v="471" actId="14100"/>
          <ac:picMkLst>
            <pc:docMk/>
            <pc:sldMk cId="3473168381" sldId="272"/>
            <ac:picMk id="3" creationId="{6417022E-17DC-9EC0-5C94-79C349E20E9F}"/>
          </ac:picMkLst>
        </pc:picChg>
      </pc:sldChg>
      <pc:sldChg chg="addSp delSp modSp new del mod setBg setClrOvrMap">
        <pc:chgData name="Abhijith Chigurupati" userId="S::achiguru@uncc.edu::8b076378-1ffb-4af1-8bc3-bfc66538e757" providerId="AD" clId="Web-{0C0CF934-4925-4295-F5ED-04D4813AC5D6}" dt="2022-05-09T07:48:05.283" v="412"/>
        <pc:sldMkLst>
          <pc:docMk/>
          <pc:sldMk cId="4109678879" sldId="272"/>
        </pc:sldMkLst>
        <pc:spChg chg="del mod ord">
          <ac:chgData name="Abhijith Chigurupati" userId="S::achiguru@uncc.edu::8b076378-1ffb-4af1-8bc3-bfc66538e757" providerId="AD" clId="Web-{0C0CF934-4925-4295-F5ED-04D4813AC5D6}" dt="2022-05-09T07:47:40.689" v="408"/>
          <ac:spMkLst>
            <pc:docMk/>
            <pc:sldMk cId="4109678879" sldId="272"/>
            <ac:spMk id="2" creationId="{6C174442-634B-C6C3-68D7-70CABBD809F4}"/>
          </ac:spMkLst>
        </pc:spChg>
        <pc:spChg chg="add">
          <ac:chgData name="Abhijith Chigurupati" userId="S::achiguru@uncc.edu::8b076378-1ffb-4af1-8bc3-bfc66538e757" providerId="AD" clId="Web-{0C0CF934-4925-4295-F5ED-04D4813AC5D6}" dt="2022-05-09T07:47:35.501" v="407"/>
          <ac:spMkLst>
            <pc:docMk/>
            <pc:sldMk cId="4109678879" sldId="272"/>
            <ac:spMk id="10" creationId="{0671A8AE-40A1-4631-A6B8-581AFF065482}"/>
          </ac:spMkLst>
        </pc:spChg>
        <pc:spChg chg="add">
          <ac:chgData name="Abhijith Chigurupati" userId="S::achiguru@uncc.edu::8b076378-1ffb-4af1-8bc3-bfc66538e757" providerId="AD" clId="Web-{0C0CF934-4925-4295-F5ED-04D4813AC5D6}" dt="2022-05-09T07:47:35.501" v="407"/>
          <ac:spMkLst>
            <pc:docMk/>
            <pc:sldMk cId="4109678879" sldId="272"/>
            <ac:spMk id="12" creationId="{A44CD100-6267-4E62-AA64-2182A3A6A1C0}"/>
          </ac:spMkLst>
        </pc:spChg>
        <pc:picChg chg="add del mod">
          <ac:chgData name="Abhijith Chigurupati" userId="S::achiguru@uncc.edu::8b076378-1ffb-4af1-8bc3-bfc66538e757" providerId="AD" clId="Web-{0C0CF934-4925-4295-F5ED-04D4813AC5D6}" dt="2022-05-09T07:48:02.705" v="411"/>
          <ac:picMkLst>
            <pc:docMk/>
            <pc:sldMk cId="4109678879" sldId="272"/>
            <ac:picMk id="3" creationId="{BA9CFDA5-25F2-23A7-A6BD-5B1684661548}"/>
          </ac:picMkLst>
        </pc:picChg>
        <pc:cxnChg chg="add">
          <ac:chgData name="Abhijith Chigurupati" userId="S::achiguru@uncc.edu::8b076378-1ffb-4af1-8bc3-bfc66538e757" providerId="AD" clId="Web-{0C0CF934-4925-4295-F5ED-04D4813AC5D6}" dt="2022-05-09T07:47:35.501" v="407"/>
          <ac:cxnSpMkLst>
            <pc:docMk/>
            <pc:sldMk cId="4109678879" sldId="272"/>
            <ac:cxnSpMk id="8" creationId="{D1B787A8-0D67-4B7E-9B48-86BD906AB6B5}"/>
          </ac:cxnSpMkLst>
        </pc:cxnChg>
      </pc:sldChg>
      <pc:sldChg chg="addSp delSp modSp new">
        <pc:chgData name="Abhijith Chigurupati" userId="S::achiguru@uncc.edu::8b076378-1ffb-4af1-8bc3-bfc66538e757" providerId="AD" clId="Web-{0C0CF934-4925-4295-F5ED-04D4813AC5D6}" dt="2022-05-09T07:52:43.944" v="469" actId="14100"/>
        <pc:sldMkLst>
          <pc:docMk/>
          <pc:sldMk cId="290490570" sldId="273"/>
        </pc:sldMkLst>
        <pc:spChg chg="mod">
          <ac:chgData name="Abhijith Chigurupati" userId="S::achiguru@uncc.edu::8b076378-1ffb-4af1-8bc3-bfc66538e757" providerId="AD" clId="Web-{0C0CF934-4925-4295-F5ED-04D4813AC5D6}" dt="2022-05-09T07:52:43.944" v="469" actId="14100"/>
          <ac:spMkLst>
            <pc:docMk/>
            <pc:sldMk cId="290490570" sldId="273"/>
            <ac:spMk id="2" creationId="{D9A5E1B1-27AA-5CA4-2E45-9E65AA38752F}"/>
          </ac:spMkLst>
        </pc:spChg>
        <pc:spChg chg="del">
          <ac:chgData name="Abhijith Chigurupati" userId="S::achiguru@uncc.edu::8b076378-1ffb-4af1-8bc3-bfc66538e757" providerId="AD" clId="Web-{0C0CF934-4925-4295-F5ED-04D4813AC5D6}" dt="2022-05-09T07:51:43.099" v="437"/>
          <ac:spMkLst>
            <pc:docMk/>
            <pc:sldMk cId="290490570" sldId="273"/>
            <ac:spMk id="3" creationId="{206723D3-A3DF-264A-10DA-7D63558D4E3B}"/>
          </ac:spMkLst>
        </pc:spChg>
        <pc:picChg chg="add mod ord">
          <ac:chgData name="Abhijith Chigurupati" userId="S::achiguru@uncc.edu::8b076378-1ffb-4af1-8bc3-bfc66538e757" providerId="AD" clId="Web-{0C0CF934-4925-4295-F5ED-04D4813AC5D6}" dt="2022-05-09T07:51:49.693" v="440" actId="14100"/>
          <ac:picMkLst>
            <pc:docMk/>
            <pc:sldMk cId="290490570" sldId="273"/>
            <ac:picMk id="4" creationId="{6C53223B-8C5B-0780-922F-D1E3E3A5BC94}"/>
          </ac:picMkLst>
        </pc:picChg>
      </pc:sldChg>
      <pc:sldChg chg="addSp delSp modSp new">
        <pc:chgData name="Abhijith Chigurupati" userId="S::achiguru@uncc.edu::8b076378-1ffb-4af1-8bc3-bfc66538e757" providerId="AD" clId="Web-{0C0CF934-4925-4295-F5ED-04D4813AC5D6}" dt="2022-05-09T07:52:37.912" v="468" actId="1076"/>
        <pc:sldMkLst>
          <pc:docMk/>
          <pc:sldMk cId="4148516407" sldId="274"/>
        </pc:sldMkLst>
        <pc:spChg chg="mod">
          <ac:chgData name="Abhijith Chigurupati" userId="S::achiguru@uncc.edu::8b076378-1ffb-4af1-8bc3-bfc66538e757" providerId="AD" clId="Web-{0C0CF934-4925-4295-F5ED-04D4813AC5D6}" dt="2022-05-09T07:52:37.912" v="468" actId="1076"/>
          <ac:spMkLst>
            <pc:docMk/>
            <pc:sldMk cId="4148516407" sldId="274"/>
            <ac:spMk id="2" creationId="{3E215092-6539-327C-8D72-3226134C97A7}"/>
          </ac:spMkLst>
        </pc:spChg>
        <pc:spChg chg="del">
          <ac:chgData name="Abhijith Chigurupati" userId="S::achiguru@uncc.edu::8b076378-1ffb-4af1-8bc3-bfc66538e757" providerId="AD" clId="Web-{0C0CF934-4925-4295-F5ED-04D4813AC5D6}" dt="2022-05-09T07:52:22.943" v="463"/>
          <ac:spMkLst>
            <pc:docMk/>
            <pc:sldMk cId="4148516407" sldId="274"/>
            <ac:spMk id="3" creationId="{DFE2B304-99BA-7CF1-096A-0A349B06D9A5}"/>
          </ac:spMkLst>
        </pc:spChg>
        <pc:picChg chg="add mod ord">
          <ac:chgData name="Abhijith Chigurupati" userId="S::achiguru@uncc.edu::8b076378-1ffb-4af1-8bc3-bfc66538e757" providerId="AD" clId="Web-{0C0CF934-4925-4295-F5ED-04D4813AC5D6}" dt="2022-05-09T07:52:33.443" v="467" actId="14100"/>
          <ac:picMkLst>
            <pc:docMk/>
            <pc:sldMk cId="4148516407" sldId="274"/>
            <ac:picMk id="4" creationId="{BBE708DD-A368-D3E6-E70D-DAD58EAE478F}"/>
          </ac:picMkLst>
        </pc:picChg>
      </pc:sldChg>
      <pc:sldChg chg="addSp delSp modSp new">
        <pc:chgData name="Abhijith Chigurupati" userId="S::achiguru@uncc.edu::8b076378-1ffb-4af1-8bc3-bfc66538e757" providerId="AD" clId="Web-{0C0CF934-4925-4295-F5ED-04D4813AC5D6}" dt="2022-05-09T07:53:42.241" v="497" actId="1076"/>
        <pc:sldMkLst>
          <pc:docMk/>
          <pc:sldMk cId="1853755158" sldId="275"/>
        </pc:sldMkLst>
        <pc:spChg chg="mod">
          <ac:chgData name="Abhijith Chigurupati" userId="S::achiguru@uncc.edu::8b076378-1ffb-4af1-8bc3-bfc66538e757" providerId="AD" clId="Web-{0C0CF934-4925-4295-F5ED-04D4813AC5D6}" dt="2022-05-09T07:53:30.632" v="492" actId="1076"/>
          <ac:spMkLst>
            <pc:docMk/>
            <pc:sldMk cId="1853755158" sldId="275"/>
            <ac:spMk id="2" creationId="{D761B4BF-A746-5806-6211-F8E947E14FAA}"/>
          </ac:spMkLst>
        </pc:spChg>
        <pc:spChg chg="del">
          <ac:chgData name="Abhijith Chigurupati" userId="S::achiguru@uncc.edu::8b076378-1ffb-4af1-8bc3-bfc66538e757" providerId="AD" clId="Web-{0C0CF934-4925-4295-F5ED-04D4813AC5D6}" dt="2022-05-09T07:53:10.631" v="473"/>
          <ac:spMkLst>
            <pc:docMk/>
            <pc:sldMk cId="1853755158" sldId="275"/>
            <ac:spMk id="3" creationId="{44FD015C-B339-16B9-A4C9-71DCA50316C1}"/>
          </ac:spMkLst>
        </pc:spChg>
        <pc:picChg chg="add mod ord">
          <ac:chgData name="Abhijith Chigurupati" userId="S::achiguru@uncc.edu::8b076378-1ffb-4af1-8bc3-bfc66538e757" providerId="AD" clId="Web-{0C0CF934-4925-4295-F5ED-04D4813AC5D6}" dt="2022-05-09T07:53:42.241" v="497" actId="1076"/>
          <ac:picMkLst>
            <pc:docMk/>
            <pc:sldMk cId="1853755158" sldId="275"/>
            <ac:picMk id="4" creationId="{5D406F14-46BC-769E-7C19-8299B39329E9}"/>
          </ac:picMkLst>
        </pc:picChg>
      </pc:sldChg>
      <pc:sldChg chg="addSp delSp modSp new mod setBg modClrScheme setClrOvrMap chgLayout">
        <pc:chgData name="Abhijith Chigurupati" userId="S::achiguru@uncc.edu::8b076378-1ffb-4af1-8bc3-bfc66538e757" providerId="AD" clId="Web-{0C0CF934-4925-4295-F5ED-04D4813AC5D6}" dt="2022-05-09T07:57:31.198" v="599" actId="20577"/>
        <pc:sldMkLst>
          <pc:docMk/>
          <pc:sldMk cId="3589993403" sldId="276"/>
        </pc:sldMkLst>
        <pc:spChg chg="mod ord">
          <ac:chgData name="Abhijith Chigurupati" userId="S::achiguru@uncc.edu::8b076378-1ffb-4af1-8bc3-bfc66538e757" providerId="AD" clId="Web-{0C0CF934-4925-4295-F5ED-04D4813AC5D6}" dt="2022-05-09T07:56:52.557" v="563"/>
          <ac:spMkLst>
            <pc:docMk/>
            <pc:sldMk cId="3589993403" sldId="276"/>
            <ac:spMk id="2" creationId="{C640CC86-27CC-2121-405D-395ED867193D}"/>
          </ac:spMkLst>
        </pc:spChg>
        <pc:spChg chg="add mod ord">
          <ac:chgData name="Abhijith Chigurupati" userId="S::achiguru@uncc.edu::8b076378-1ffb-4af1-8bc3-bfc66538e757" providerId="AD" clId="Web-{0C0CF934-4925-4295-F5ED-04D4813AC5D6}" dt="2022-05-09T07:57:31.198" v="599" actId="20577"/>
          <ac:spMkLst>
            <pc:docMk/>
            <pc:sldMk cId="3589993403" sldId="276"/>
            <ac:spMk id="3" creationId="{E02B0903-4F9A-9162-910F-4BA26B581E93}"/>
          </ac:spMkLst>
        </pc:spChg>
        <pc:spChg chg="add">
          <ac:chgData name="Abhijith Chigurupati" userId="S::achiguru@uncc.edu::8b076378-1ffb-4af1-8bc3-bfc66538e757" providerId="AD" clId="Web-{0C0CF934-4925-4295-F5ED-04D4813AC5D6}" dt="2022-05-09T07:56:52.557" v="563"/>
          <ac:spMkLst>
            <pc:docMk/>
            <pc:sldMk cId="3589993403" sldId="276"/>
            <ac:spMk id="5" creationId="{8D1AA55E-40D5-461B-A5A8-4AE8AAB71B08}"/>
          </ac:spMkLst>
        </pc:spChg>
        <pc:spChg chg="add">
          <ac:chgData name="Abhijith Chigurupati" userId="S::achiguru@uncc.edu::8b076378-1ffb-4af1-8bc3-bfc66538e757" providerId="AD" clId="Web-{0C0CF934-4925-4295-F5ED-04D4813AC5D6}" dt="2022-05-09T07:56:52.557" v="563"/>
          <ac:spMkLst>
            <pc:docMk/>
            <pc:sldMk cId="3589993403" sldId="276"/>
            <ac:spMk id="7" creationId="{6CB927A4-E432-4310-9CD5-E89FF5063179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7:54:31.273" v="524"/>
          <ac:spMkLst>
            <pc:docMk/>
            <pc:sldMk cId="3589993403" sldId="276"/>
            <ac:spMk id="10" creationId="{0671A8AE-40A1-4631-A6B8-581AFF065482}"/>
          </ac:spMkLst>
        </pc:spChg>
        <pc:spChg chg="add del">
          <ac:chgData name="Abhijith Chigurupati" userId="S::achiguru@uncc.edu::8b076378-1ffb-4af1-8bc3-bfc66538e757" providerId="AD" clId="Web-{0C0CF934-4925-4295-F5ED-04D4813AC5D6}" dt="2022-05-09T07:54:31.273" v="524"/>
          <ac:spMkLst>
            <pc:docMk/>
            <pc:sldMk cId="3589993403" sldId="276"/>
            <ac:spMk id="12" creationId="{A44CD100-6267-4E62-AA64-2182A3A6A1C0}"/>
          </ac:spMkLst>
        </pc:spChg>
        <pc:spChg chg="add">
          <ac:chgData name="Abhijith Chigurupati" userId="S::achiguru@uncc.edu::8b076378-1ffb-4af1-8bc3-bfc66538e757" providerId="AD" clId="Web-{0C0CF934-4925-4295-F5ED-04D4813AC5D6}" dt="2022-05-09T07:56:52.557" v="563"/>
          <ac:spMkLst>
            <pc:docMk/>
            <pc:sldMk cId="3589993403" sldId="276"/>
            <ac:spMk id="14" creationId="{E3020543-B24B-4EC4-8FFC-8DD88EEA91A8}"/>
          </ac:spMkLst>
        </pc:spChg>
        <pc:spChg chg="add">
          <ac:chgData name="Abhijith Chigurupati" userId="S::achiguru@uncc.edu::8b076378-1ffb-4af1-8bc3-bfc66538e757" providerId="AD" clId="Web-{0C0CF934-4925-4295-F5ED-04D4813AC5D6}" dt="2022-05-09T07:56:52.557" v="563"/>
          <ac:spMkLst>
            <pc:docMk/>
            <pc:sldMk cId="3589993403" sldId="276"/>
            <ac:spMk id="16" creationId="{1453BF6C-B012-48B7-B4E8-6D7AC7C27D02}"/>
          </ac:spMkLst>
        </pc:spChg>
        <pc:picChg chg="add del">
          <ac:chgData name="Abhijith Chigurupati" userId="S::achiguru@uncc.edu::8b076378-1ffb-4af1-8bc3-bfc66538e757" providerId="AD" clId="Web-{0C0CF934-4925-4295-F5ED-04D4813AC5D6}" dt="2022-05-09T07:54:31.273" v="524"/>
          <ac:picMkLst>
            <pc:docMk/>
            <pc:sldMk cId="3589993403" sldId="276"/>
            <ac:picMk id="4" creationId="{9B0A743B-FCFB-BEDB-587F-19A7AC2B9B13}"/>
          </ac:picMkLst>
        </pc:picChg>
        <pc:cxnChg chg="add">
          <ac:chgData name="Abhijith Chigurupati" userId="S::achiguru@uncc.edu::8b076378-1ffb-4af1-8bc3-bfc66538e757" providerId="AD" clId="Web-{0C0CF934-4925-4295-F5ED-04D4813AC5D6}" dt="2022-05-09T07:56:52.557" v="563"/>
          <ac:cxnSpMkLst>
            <pc:docMk/>
            <pc:sldMk cId="3589993403" sldId="276"/>
            <ac:cxnSpMk id="6" creationId="{7EB498BD-8089-4626-91EA-4978EBEF535E}"/>
          </ac:cxnSpMkLst>
        </pc:cxnChg>
        <pc:cxnChg chg="add del">
          <ac:chgData name="Abhijith Chigurupati" userId="S::achiguru@uncc.edu::8b076378-1ffb-4af1-8bc3-bfc66538e757" providerId="AD" clId="Web-{0C0CF934-4925-4295-F5ED-04D4813AC5D6}" dt="2022-05-09T07:54:31.273" v="524"/>
          <ac:cxnSpMkLst>
            <pc:docMk/>
            <pc:sldMk cId="3589993403" sldId="276"/>
            <ac:cxnSpMk id="8" creationId="{D1B787A8-0D67-4B7E-9B48-86BD906AB6B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5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99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80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41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02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90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292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9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93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5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71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5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680660-7E23-4F0F-A679-BF913E9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BA04A-4888-A4EA-8CF5-6074552C8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9643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A3893-2E04-ED88-7520-6C41C3980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45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Effects of Monetary Policy on GDP using BVAR,SVAR and BSVAR</a:t>
            </a:r>
            <a:br>
              <a:rPr lang="en-US" sz="45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45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5DF9A-56D9-E65A-AF2F-BF4762211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114" y="5131855"/>
            <a:ext cx="8578699" cy="504825"/>
          </a:xfrm>
        </p:spPr>
        <p:txBody>
          <a:bodyPr>
            <a:no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Name:</a:t>
            </a:r>
          </a:p>
          <a:p>
            <a:r>
              <a:rPr lang="en-US" sz="1600" err="1">
                <a:solidFill>
                  <a:srgbClr val="FFFFFF"/>
                </a:solidFill>
              </a:rPr>
              <a:t>Abhijith</a:t>
            </a:r>
            <a:r>
              <a:rPr lang="en-US" sz="1600">
                <a:solidFill>
                  <a:srgbClr val="FFFFFF"/>
                </a:solidFill>
              </a:rPr>
              <a:t> </a:t>
            </a:r>
          </a:p>
          <a:p>
            <a:r>
              <a:rPr lang="en-US" sz="1600">
                <a:solidFill>
                  <a:srgbClr val="FFFFFF"/>
                </a:solidFill>
              </a:rPr>
              <a:t>Vidhi Sharma</a:t>
            </a:r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38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8B6A-F428-E026-75F9-A71D3FD7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/>
              <a:t>SVAR- Structural Vector Autoregression Model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4DEA0F-438F-F57F-655A-D26CA496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92" y="3060164"/>
            <a:ext cx="7784016" cy="2588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1EF41B-07B4-8578-0A2C-91B967F543AC}"/>
              </a:ext>
            </a:extLst>
          </p:cNvPr>
          <p:cNvSpPr txBox="1"/>
          <p:nvPr/>
        </p:nvSpPr>
        <p:spPr>
          <a:xfrm>
            <a:off x="902182" y="1726752"/>
            <a:ext cx="10875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 restriction on </a:t>
            </a:r>
          </a:p>
          <a:p>
            <a:pPr marL="342900" indent="-342900">
              <a:buAutoNum type="arabicPeriod"/>
            </a:pPr>
            <a:r>
              <a:rPr lang="en-US"/>
              <a:t>Unemployment rate and Interest rate- kept as NA and followed Amat restriction</a:t>
            </a:r>
          </a:p>
          <a:p>
            <a:pPr marL="342900" indent="-342900">
              <a:buAutoNum type="arabicPeriod"/>
            </a:pPr>
            <a:r>
              <a:rPr lang="en-US"/>
              <a:t>Unemployment rate and Inflation rate-kept as NA and followed Amat restriction</a:t>
            </a:r>
          </a:p>
        </p:txBody>
      </p:sp>
    </p:spTree>
    <p:extLst>
      <p:ext uri="{BB962C8B-B14F-4D97-AF65-F5344CB8AC3E}">
        <p14:creationId xmlns:p14="http://schemas.microsoft.com/office/powerpoint/2010/main" val="1038259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C4B3B-B7C0-F776-325D-2AB87970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598" y="1598246"/>
            <a:ext cx="5198218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SVAR- Impulse Response Function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750BE95-1DF6-1DB5-D810-48855570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258" y="1659316"/>
            <a:ext cx="6404807" cy="4123779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0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3D81C-A0E8-D122-2B7B-2AA39D3688C1}"/>
              </a:ext>
            </a:extLst>
          </p:cNvPr>
          <p:cNvSpPr txBox="1"/>
          <p:nvPr/>
        </p:nvSpPr>
        <p:spPr>
          <a:xfrm>
            <a:off x="0" y="1598246"/>
            <a:ext cx="5557838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Forecasting Error Variance Decomposition</a:t>
            </a:r>
          </a:p>
        </p:txBody>
      </p:sp>
      <p:sp>
        <p:nvSpPr>
          <p:cNvPr id="15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C78D60F-9015-F017-5C7C-3AE20DF2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196900"/>
            <a:ext cx="5569864" cy="3586195"/>
          </a:xfrm>
          <a:prstGeom prst="rect">
            <a:avLst/>
          </a:prstGeom>
        </p:spPr>
      </p:pic>
      <p:sp>
        <p:nvSpPr>
          <p:cNvPr id="19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1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Puzzle">
            <a:extLst>
              <a:ext uri="{FF2B5EF4-FFF2-40B4-BE49-F238E27FC236}">
                <a16:creationId xmlns:a16="http://schemas.microsoft.com/office/drawing/2014/main" id="{93FCDB20-CF38-AF8E-CAB9-20BB2AC43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r="-2" b="15603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BF104-7D28-95EC-33FD-6B90F251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7" y="832116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solve a puzzle?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08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40CC86-27CC-2121-405D-395ED867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6600">
                <a:ea typeface="+mj-lt"/>
                <a:cs typeface="+mj-lt"/>
              </a:rPr>
              <a:t>Sign Restrictions </a:t>
            </a:r>
            <a:endParaRPr lang="en-US" sz="6600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0903-4F9A-9162-910F-4BA26B58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As mentioned on Uhlig 2005 paper : For monetary tightening shock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 Fourth variable: do not decrease the FED’s policy rate for x months after the shock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 Third variable: do not increase commodity prices for x months after the shock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 Second variable: do not increase inflation for x months after the shock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 Fifth variable: do not increase non-borrowed reserves for x months after the shock</a:t>
            </a:r>
            <a:endParaRPr lang="en-US" sz="1800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9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417022E-17DC-9EC0-5C94-79C349E2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79" y="1185527"/>
            <a:ext cx="11238087" cy="51783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A4B62-7586-A22A-BE13-1522CE98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55" y="167569"/>
            <a:ext cx="10473267" cy="704675"/>
          </a:xfrm>
        </p:spPr>
        <p:txBody>
          <a:bodyPr/>
          <a:lstStyle/>
          <a:p>
            <a:r>
              <a:rPr lang="en-US"/>
              <a:t>IRF Uhlig</a:t>
            </a:r>
          </a:p>
        </p:txBody>
      </p:sp>
    </p:spTree>
    <p:extLst>
      <p:ext uri="{BB962C8B-B14F-4D97-AF65-F5344CB8AC3E}">
        <p14:creationId xmlns:p14="http://schemas.microsoft.com/office/powerpoint/2010/main" val="347316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E1B1-27AA-5CA4-2E45-9E65AA387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897"/>
          </a:xfrm>
        </p:spPr>
        <p:txBody>
          <a:bodyPr/>
          <a:lstStyle/>
          <a:p>
            <a:r>
              <a:rPr lang="en-US"/>
              <a:t>Shocks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C53223B-8C5B-0780-922F-D1E3E3A5B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499" y="1825625"/>
            <a:ext cx="9520223" cy="4690004"/>
          </a:xfrm>
        </p:spPr>
      </p:pic>
    </p:spTree>
    <p:extLst>
      <p:ext uri="{BB962C8B-B14F-4D97-AF65-F5344CB8AC3E}">
        <p14:creationId xmlns:p14="http://schemas.microsoft.com/office/powerpoint/2010/main" val="290490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5092-6539-327C-8D72-3226134C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22" y="139347"/>
            <a:ext cx="10515600" cy="888119"/>
          </a:xfrm>
        </p:spPr>
        <p:txBody>
          <a:bodyPr/>
          <a:lstStyle/>
          <a:p>
            <a:r>
              <a:rPr lang="en-US"/>
              <a:t>Additional Restrictions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BE708DD-A368-D3E6-E70D-DAD58EAE4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055" y="1388181"/>
            <a:ext cx="10324556" cy="5085115"/>
          </a:xfrm>
        </p:spPr>
      </p:pic>
    </p:spTree>
    <p:extLst>
      <p:ext uri="{BB962C8B-B14F-4D97-AF65-F5344CB8AC3E}">
        <p14:creationId xmlns:p14="http://schemas.microsoft.com/office/powerpoint/2010/main" val="414851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B4BF-A746-5806-6211-F8E947E1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89" y="167569"/>
            <a:ext cx="10515600" cy="732897"/>
          </a:xfrm>
        </p:spPr>
        <p:txBody>
          <a:bodyPr/>
          <a:lstStyle/>
          <a:p>
            <a:r>
              <a:rPr lang="en-US"/>
              <a:t>Expansionary Monetary Policy</a:t>
            </a:r>
          </a:p>
        </p:txBody>
      </p:sp>
      <p:pic>
        <p:nvPicPr>
          <p:cNvPr id="4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5D406F14-46BC-769E-7C19-8299B3932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88" y="1204737"/>
            <a:ext cx="10338667" cy="5042781"/>
          </a:xfrm>
        </p:spPr>
      </p:pic>
    </p:spTree>
    <p:extLst>
      <p:ext uri="{BB962C8B-B14F-4D97-AF65-F5344CB8AC3E}">
        <p14:creationId xmlns:p14="http://schemas.microsoft.com/office/powerpoint/2010/main" val="185375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CD071-E44E-FD14-F686-7F2BEFB2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Benefits of using Bayesian </a:t>
            </a:r>
          </a:p>
        </p:txBody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F3CDA-CF92-BECB-E325-D96ACCC832E6}"/>
              </a:ext>
            </a:extLst>
          </p:cNvPr>
          <p:cNvSpPr txBox="1"/>
          <p:nvPr/>
        </p:nvSpPr>
        <p:spPr>
          <a:xfrm>
            <a:off x="803775" y="2598947"/>
            <a:ext cx="10550025" cy="3677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0">
                <a:effectLst/>
              </a:rPr>
              <a:t>BVAR model overcomes the problem of short time series data by using prior statistical information.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Overcome the issue of too little freedom-introducing statistical properties in traditional model.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Make in-sample fitting less dramatic and improve out-of-sample performance.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Scientific method that can be evaluated on its own, without reference to the forecaster running the model.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Generates not only a forecast but a complete, multivariate probability distribution for future outcomes of the economy that appears to be more realistic.</a:t>
            </a:r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4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E491-0BD6-60FE-81EB-1472D204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700"/>
              <a:t>Contents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E471BF-6972-9929-DBC0-1D8A67645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855246"/>
              </p:ext>
            </p:extLst>
          </p:nvPr>
        </p:nvGraphicFramePr>
        <p:xfrm>
          <a:off x="5037024" y="897102"/>
          <a:ext cx="6838593" cy="40594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6447">
                  <a:extLst>
                    <a:ext uri="{9D8B030D-6E8A-4147-A177-3AD203B41FA5}">
                      <a16:colId xmlns:a16="http://schemas.microsoft.com/office/drawing/2014/main" val="734390529"/>
                    </a:ext>
                  </a:extLst>
                </a:gridCol>
                <a:gridCol w="5982146">
                  <a:extLst>
                    <a:ext uri="{9D8B030D-6E8A-4147-A177-3AD203B41FA5}">
                      <a16:colId xmlns:a16="http://schemas.microsoft.com/office/drawing/2014/main" val="2822402569"/>
                    </a:ext>
                  </a:extLst>
                </a:gridCol>
              </a:tblGrid>
              <a:tr h="469284">
                <a:tc>
                  <a:txBody>
                    <a:bodyPr/>
                    <a:lstStyle/>
                    <a:p>
                      <a:r>
                        <a:rPr lang="en-US" sz="2100"/>
                        <a:t>No.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Topics</a:t>
                      </a:r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450673777"/>
                  </a:ext>
                </a:extLst>
              </a:tr>
              <a:tr h="789250">
                <a:tc>
                  <a:txBody>
                    <a:bodyPr/>
                    <a:lstStyle/>
                    <a:p>
                      <a:r>
                        <a:rPr lang="en-US" sz="2100"/>
                        <a:t>1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Introduction to Bayesian VAR and priors used</a:t>
                      </a:r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1741882267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r>
                        <a:rPr lang="en-US" sz="2100"/>
                        <a:t>2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Bayesian VAR model with Minnesota prior</a:t>
                      </a:r>
                      <a:endParaRPr lang="en-US" sz="2100"/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2237029371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r>
                        <a:rPr lang="en-US" sz="2100"/>
                        <a:t>3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SVAR (Structural Vector Autoregression Model)</a:t>
                      </a:r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2151007179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r>
                        <a:rPr lang="en-US" sz="2100"/>
                        <a:t>4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Uhlig Restriction Model</a:t>
                      </a:r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2121589153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r>
                        <a:rPr lang="en-US" sz="2100"/>
                        <a:t>5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Benefits of using Bayesian</a:t>
                      </a:r>
                    </a:p>
                    <a:p>
                      <a:endParaRPr lang="en-US" sz="2100"/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2881288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027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07AFE3AF-4335-45E0-AC9A-65AB14BAA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E6A1E-9DEB-F09A-9303-5BC7A3411508}"/>
              </a:ext>
            </a:extLst>
          </p:cNvPr>
          <p:cNvSpPr txBox="1"/>
          <p:nvPr/>
        </p:nvSpPr>
        <p:spPr>
          <a:xfrm>
            <a:off x="6096006" y="643467"/>
            <a:ext cx="5452529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0097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54AAA-56E1-768E-AA91-A871EC0D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6600"/>
              <a:t>The Problem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4131D-8612-F631-A718-B706529C9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Outcome: To observe causal effects of monetary policy shocks on GDP</a:t>
            </a:r>
          </a:p>
          <a:p>
            <a:r>
              <a:rPr lang="en-US" sz="1800"/>
              <a:t>General Equilibrium </a:t>
            </a:r>
          </a:p>
          <a:p>
            <a:r>
              <a:rPr lang="en-US" sz="1800"/>
              <a:t>How are we going to model DSGE ? </a:t>
            </a:r>
          </a:p>
          <a:p>
            <a:r>
              <a:rPr lang="en-US" sz="1800"/>
              <a:t> Identification Problem with Vector Auto Regression</a:t>
            </a:r>
          </a:p>
          <a:p>
            <a:r>
              <a:rPr lang="en-US" sz="1800"/>
              <a:t> What are confounds and Lags in here</a:t>
            </a:r>
          </a:p>
          <a:p>
            <a:r>
              <a:rPr lang="en-US" sz="1800"/>
              <a:t> How to overcome these challenges 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2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4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F8E737E-B4C2-6590-3B28-227C932ED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622" y="4893259"/>
            <a:ext cx="2743200" cy="1869260"/>
          </a:xfrm>
          <a:prstGeom prst="rect">
            <a:avLst/>
          </a:prstGeom>
        </p:spPr>
      </p:pic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DCF685F6-81C0-9D7B-613A-B7927D521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4196" y="1081143"/>
            <a:ext cx="7050779" cy="5174648"/>
          </a:xfrm>
        </p:spPr>
      </p:pic>
    </p:spTree>
    <p:extLst>
      <p:ext uri="{BB962C8B-B14F-4D97-AF65-F5344CB8AC3E}">
        <p14:creationId xmlns:p14="http://schemas.microsoft.com/office/powerpoint/2010/main" val="327589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A8C12-D268-7365-A699-CABE3619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 to the world of Bayesian VAR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72DA-EE4C-6A5F-A5B4-DEDDDE5604C8}"/>
              </a:ext>
            </a:extLst>
          </p:cNvPr>
          <p:cNvSpPr txBox="1"/>
          <p:nvPr/>
        </p:nvSpPr>
        <p:spPr>
          <a:xfrm>
            <a:off x="6397038" y="381935"/>
            <a:ext cx="5079061" cy="5974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/>
              <a:t>Gibbs sampler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Joint distribution is unknown but conditional distribution of each variable is known.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Iterations repeated (n-1) times, alternating between conditional probability distribution of X and Conditional probability distribution of 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Gibbs Sampling to approximate the posterior distribution.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conditional probabilities are normal distributions, function of mu and sigma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8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44FDE-38F3-CBD6-A043-72785418C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 to the world of Bayesian VAR</a:t>
            </a: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8B25E-0177-CF5B-0CF7-2BA599C32D0A}"/>
              </a:ext>
            </a:extLst>
          </p:cNvPr>
          <p:cNvSpPr txBox="1"/>
          <p:nvPr/>
        </p:nvSpPr>
        <p:spPr>
          <a:xfrm>
            <a:off x="6096000" y="381935"/>
            <a:ext cx="4986955" cy="5974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Normal-inverse-Wishart Prior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Prior for variance and covariance matrix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Minnesota Prior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Have one or more J*J Matrices of autoregressive parameters in a Var Model, user specifies two tuning hyperparameters for prior: theta and lambda.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Specify prior covariance for Var autoregressive parameters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Prior means are set to 0 or 1, in our model, set up as identity matrix (1,1,1).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42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024F-7738-E29F-2339-A4983F9A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Bayesian VAR model with Minnesota prior</a:t>
            </a:r>
            <a:br>
              <a:rPr lang="en-US"/>
            </a:br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70E3BFC-2C93-9334-EBC8-BA772AD87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8" y="1228618"/>
            <a:ext cx="10329863" cy="52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A55B9B-F5C8-DBE3-99B4-A6960D45A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685924"/>
            <a:ext cx="8886828" cy="4443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A0414-F647-451B-E351-23E975E8B89A}"/>
              </a:ext>
            </a:extLst>
          </p:cNvPr>
          <p:cNvSpPr txBox="1"/>
          <p:nvPr/>
        </p:nvSpPr>
        <p:spPr>
          <a:xfrm>
            <a:off x="798653" y="532435"/>
            <a:ext cx="11296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Impulse Response Function for inflation, unemployment and interest rate</a:t>
            </a:r>
          </a:p>
        </p:txBody>
      </p:sp>
    </p:spTree>
    <p:extLst>
      <p:ext uri="{BB962C8B-B14F-4D97-AF65-F5344CB8AC3E}">
        <p14:creationId xmlns:p14="http://schemas.microsoft.com/office/powerpoint/2010/main" val="28624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769FD6A-EEB9-EC6D-FC37-961E71797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051315"/>
            <a:ext cx="9544050" cy="4755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6C4D9-D8E7-A495-A2DE-74EC31734D2B}"/>
              </a:ext>
            </a:extLst>
          </p:cNvPr>
          <p:cNvSpPr txBox="1"/>
          <p:nvPr/>
        </p:nvSpPr>
        <p:spPr>
          <a:xfrm>
            <a:off x="3269124" y="257175"/>
            <a:ext cx="453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Forecasting using BVAR</a:t>
            </a:r>
          </a:p>
        </p:txBody>
      </p:sp>
    </p:spTree>
    <p:extLst>
      <p:ext uri="{BB962C8B-B14F-4D97-AF65-F5344CB8AC3E}">
        <p14:creationId xmlns:p14="http://schemas.microsoft.com/office/powerpoint/2010/main" val="423311847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GradientVTI</vt:lpstr>
      <vt:lpstr>Effects of Monetary Policy on GDP using BVAR,SVAR and BSVAR </vt:lpstr>
      <vt:lpstr>Contents</vt:lpstr>
      <vt:lpstr>The Problem</vt:lpstr>
      <vt:lpstr>PowerPoint Presentation</vt:lpstr>
      <vt:lpstr>Introduction to the world of Bayesian VAR</vt:lpstr>
      <vt:lpstr>Introduction to the world of Bayesian VAR</vt:lpstr>
      <vt:lpstr>Bayesian VAR model with Minnesota prior </vt:lpstr>
      <vt:lpstr>PowerPoint Presentation</vt:lpstr>
      <vt:lpstr>PowerPoint Presentation</vt:lpstr>
      <vt:lpstr>SVAR- Structural Vector Autoregression Model</vt:lpstr>
      <vt:lpstr>SVAR- Impulse Response Function</vt:lpstr>
      <vt:lpstr>PowerPoint Presentation</vt:lpstr>
      <vt:lpstr>How to solve a puzzle?</vt:lpstr>
      <vt:lpstr>Sign Restrictions </vt:lpstr>
      <vt:lpstr>IRF Uhlig</vt:lpstr>
      <vt:lpstr>Shocks</vt:lpstr>
      <vt:lpstr>Additional Restrictions</vt:lpstr>
      <vt:lpstr>Expansionary Monetary Policy</vt:lpstr>
      <vt:lpstr>Benefits of using Bayesian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Monetary Policy on GDP using BVAR,SVAR and BSVAR </dc:title>
  <dc:creator>Vidhi Sharma</dc:creator>
  <cp:revision>10</cp:revision>
  <dcterms:created xsi:type="dcterms:W3CDTF">2022-05-08T20:27:04Z</dcterms:created>
  <dcterms:modified xsi:type="dcterms:W3CDTF">2022-05-09T16:27:59Z</dcterms:modified>
</cp:coreProperties>
</file>